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09" r:id="rId3"/>
    <p:sldId id="410" r:id="rId4"/>
    <p:sldId id="411" r:id="rId6"/>
    <p:sldId id="435" r:id="rId7"/>
    <p:sldId id="436" r:id="rId8"/>
    <p:sldId id="417" r:id="rId9"/>
    <p:sldId id="423" r:id="rId10"/>
    <p:sldId id="438" r:id="rId11"/>
    <p:sldId id="439" r:id="rId12"/>
    <p:sldId id="424" r:id="rId13"/>
    <p:sldId id="443" r:id="rId14"/>
    <p:sldId id="434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9Rz0D6BzAtprZzLMzRZ5lA==" hashData="Ih5Na2flgh0YlyJoaVZZGMFOWl8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4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34F56-0714-4F24-A7F1-9FE321068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34F56-0714-4F24-A7F1-9FE3210687D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>
              <a:sym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4" Type="http://schemas.openxmlformats.org/officeDocument/2006/relationships/tags" Target="../tags/tag13.xml"/><Relationship Id="rId13" Type="http://schemas.openxmlformats.org/officeDocument/2006/relationships/tags" Target="../tags/tag12.xml"/><Relationship Id="rId12" Type="http://schemas.openxmlformats.org/officeDocument/2006/relationships/tags" Target="../tags/tag11.xml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94.xml"/><Relationship Id="rId8" Type="http://schemas.openxmlformats.org/officeDocument/2006/relationships/tags" Target="../tags/tag93.xml"/><Relationship Id="rId7" Type="http://schemas.openxmlformats.org/officeDocument/2006/relationships/tags" Target="../tags/tag92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0" Type="http://schemas.openxmlformats.org/officeDocument/2006/relationships/tags" Target="../tags/tag9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103.xml"/><Relationship Id="rId8" Type="http://schemas.openxmlformats.org/officeDocument/2006/relationships/tags" Target="../tags/tag102.xml"/><Relationship Id="rId7" Type="http://schemas.openxmlformats.org/officeDocument/2006/relationships/tags" Target="../tags/tag101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1" Type="http://schemas.openxmlformats.org/officeDocument/2006/relationships/tags" Target="../tags/tag105.xml"/><Relationship Id="rId10" Type="http://schemas.openxmlformats.org/officeDocument/2006/relationships/tags" Target="../tags/tag104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113.xml"/><Relationship Id="rId8" Type="http://schemas.openxmlformats.org/officeDocument/2006/relationships/tags" Target="../tags/tag112.xml"/><Relationship Id="rId7" Type="http://schemas.openxmlformats.org/officeDocument/2006/relationships/tags" Target="../tags/tag111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0" Type="http://schemas.openxmlformats.org/officeDocument/2006/relationships/tags" Target="../tags/tag114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122.xml"/><Relationship Id="rId8" Type="http://schemas.openxmlformats.org/officeDocument/2006/relationships/tags" Target="../tags/tag121.xml"/><Relationship Id="rId7" Type="http://schemas.openxmlformats.org/officeDocument/2006/relationships/tags" Target="../tags/tag120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2" Type="http://schemas.openxmlformats.org/officeDocument/2006/relationships/tags" Target="../tags/tag125.xml"/><Relationship Id="rId11" Type="http://schemas.openxmlformats.org/officeDocument/2006/relationships/tags" Target="../tags/tag124.xml"/><Relationship Id="rId10" Type="http://schemas.openxmlformats.org/officeDocument/2006/relationships/tags" Target="../tags/tag123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8" Type="http://schemas.openxmlformats.org/officeDocument/2006/relationships/tags" Target="../tags/tag132.xml"/><Relationship Id="rId7" Type="http://schemas.openxmlformats.org/officeDocument/2006/relationships/tags" Target="../tags/tag131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1" Type="http://schemas.openxmlformats.org/officeDocument/2006/relationships/tags" Target="../tags/tag135.xml"/><Relationship Id="rId10" Type="http://schemas.openxmlformats.org/officeDocument/2006/relationships/tags" Target="../tags/tag134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43.xml"/><Relationship Id="rId8" Type="http://schemas.openxmlformats.org/officeDocument/2006/relationships/tags" Target="../tags/tag142.xml"/><Relationship Id="rId7" Type="http://schemas.openxmlformats.org/officeDocument/2006/relationships/tags" Target="../tags/tag141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3" Type="http://schemas.openxmlformats.org/officeDocument/2006/relationships/tags" Target="../tags/tag147.xml"/><Relationship Id="rId12" Type="http://schemas.openxmlformats.org/officeDocument/2006/relationships/tags" Target="../tags/tag146.xml"/><Relationship Id="rId11" Type="http://schemas.openxmlformats.org/officeDocument/2006/relationships/tags" Target="../tags/tag145.xml"/><Relationship Id="rId10" Type="http://schemas.openxmlformats.org/officeDocument/2006/relationships/tags" Target="../tags/tag144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tags" Target="../tags/tag154.xml"/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3" Type="http://schemas.openxmlformats.org/officeDocument/2006/relationships/tags" Target="../tags/tag159.xml"/><Relationship Id="rId12" Type="http://schemas.openxmlformats.org/officeDocument/2006/relationships/tags" Target="../tags/tag158.xml"/><Relationship Id="rId11" Type="http://schemas.openxmlformats.org/officeDocument/2006/relationships/tags" Target="../tags/tag157.xml"/><Relationship Id="rId10" Type="http://schemas.openxmlformats.org/officeDocument/2006/relationships/tags" Target="../tags/tag156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8" Type="http://schemas.openxmlformats.org/officeDocument/2006/relationships/tags" Target="../tags/tag166.xml"/><Relationship Id="rId7" Type="http://schemas.openxmlformats.org/officeDocument/2006/relationships/tags" Target="../tags/tag165.xml"/><Relationship Id="rId6" Type="http://schemas.openxmlformats.org/officeDocument/2006/relationships/tags" Target="../tags/tag164.xml"/><Relationship Id="rId5" Type="http://schemas.openxmlformats.org/officeDocument/2006/relationships/tags" Target="../tags/tag163.xml"/><Relationship Id="rId4" Type="http://schemas.openxmlformats.org/officeDocument/2006/relationships/tags" Target="../tags/tag162.xml"/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5" Type="http://schemas.openxmlformats.org/officeDocument/2006/relationships/tags" Target="../tags/tag173.xml"/><Relationship Id="rId14" Type="http://schemas.openxmlformats.org/officeDocument/2006/relationships/tags" Target="../tags/tag172.xml"/><Relationship Id="rId13" Type="http://schemas.openxmlformats.org/officeDocument/2006/relationships/tags" Target="../tags/tag171.xml"/><Relationship Id="rId12" Type="http://schemas.openxmlformats.org/officeDocument/2006/relationships/tags" Target="../tags/tag170.xml"/><Relationship Id="rId11" Type="http://schemas.openxmlformats.org/officeDocument/2006/relationships/tags" Target="../tags/tag169.xml"/><Relationship Id="rId10" Type="http://schemas.openxmlformats.org/officeDocument/2006/relationships/tags" Target="../tags/tag168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81.xml"/><Relationship Id="rId8" Type="http://schemas.openxmlformats.org/officeDocument/2006/relationships/tags" Target="../tags/tag180.xml"/><Relationship Id="rId7" Type="http://schemas.openxmlformats.org/officeDocument/2006/relationships/tags" Target="../tags/tag179.xml"/><Relationship Id="rId6" Type="http://schemas.openxmlformats.org/officeDocument/2006/relationships/tags" Target="../tags/tag178.xml"/><Relationship Id="rId5" Type="http://schemas.openxmlformats.org/officeDocument/2006/relationships/tags" Target="../tags/tag177.xml"/><Relationship Id="rId4" Type="http://schemas.openxmlformats.org/officeDocument/2006/relationships/tags" Target="../tags/tag176.xml"/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2" Type="http://schemas.openxmlformats.org/officeDocument/2006/relationships/tags" Target="../tags/tag184.xml"/><Relationship Id="rId11" Type="http://schemas.openxmlformats.org/officeDocument/2006/relationships/tags" Target="../tags/tag183.xml"/><Relationship Id="rId10" Type="http://schemas.openxmlformats.org/officeDocument/2006/relationships/tags" Target="../tags/tag182.xm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1" Type="http://schemas.openxmlformats.org/officeDocument/2006/relationships/tags" Target="../tags/tag23.xml"/><Relationship Id="rId10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31.xml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1" Type="http://schemas.openxmlformats.org/officeDocument/2006/relationships/tags" Target="../tags/tag33.xml"/><Relationship Id="rId10" Type="http://schemas.openxmlformats.org/officeDocument/2006/relationships/tags" Target="../tags/tag3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41.xml"/><Relationship Id="rId8" Type="http://schemas.openxmlformats.org/officeDocument/2006/relationships/tags" Target="../tags/tag40.xml"/><Relationship Id="rId7" Type="http://schemas.openxmlformats.org/officeDocument/2006/relationships/tags" Target="../tags/tag39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2" Type="http://schemas.openxmlformats.org/officeDocument/2006/relationships/tags" Target="../tags/tag44.xml"/><Relationship Id="rId11" Type="http://schemas.openxmlformats.org/officeDocument/2006/relationships/tags" Target="../tags/tag43.xml"/><Relationship Id="rId10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4" Type="http://schemas.openxmlformats.org/officeDocument/2006/relationships/tags" Target="../tags/tag57.xml"/><Relationship Id="rId13" Type="http://schemas.openxmlformats.org/officeDocument/2006/relationships/tags" Target="../tags/tag56.xml"/><Relationship Id="rId12" Type="http://schemas.openxmlformats.org/officeDocument/2006/relationships/tags" Target="../tags/tag55.xml"/><Relationship Id="rId11" Type="http://schemas.openxmlformats.org/officeDocument/2006/relationships/tags" Target="../tags/tag54.xml"/><Relationship Id="rId10" Type="http://schemas.openxmlformats.org/officeDocument/2006/relationships/tags" Target="../tags/tag5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2" Type="http://schemas.openxmlformats.org/officeDocument/2006/relationships/tags" Target="../tags/tag76.xml"/><Relationship Id="rId11" Type="http://schemas.openxmlformats.org/officeDocument/2006/relationships/tags" Target="../tags/tag75.xml"/><Relationship Id="rId10" Type="http://schemas.openxmlformats.org/officeDocument/2006/relationships/tags" Target="../tags/tag7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84.xml"/><Relationship Id="rId8" Type="http://schemas.openxmlformats.org/officeDocument/2006/relationships/tags" Target="../tags/tag83.xml"/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1" Type="http://schemas.openxmlformats.org/officeDocument/2006/relationships/tags" Target="../tags/tag86.xml"/><Relationship Id="rId10" Type="http://schemas.openxmlformats.org/officeDocument/2006/relationships/tags" Target="../tags/tag8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12192000" cy="6857999"/>
            <a:chOff x="0" y="0"/>
            <a:chExt cx="12192000" cy="6857999"/>
          </a:xfrm>
        </p:grpSpPr>
        <p:grpSp>
          <p:nvGrpSpPr>
            <p:cNvPr id="5" name="组合 4"/>
            <p:cNvGrpSpPr/>
            <p:nvPr userDrawn="1"/>
          </p:nvGrpSpPr>
          <p:grpSpPr>
            <a:xfrm>
              <a:off x="1900407" y="0"/>
              <a:ext cx="10291593" cy="1352550"/>
              <a:chOff x="1900407" y="0"/>
              <a:chExt cx="10291593" cy="1352550"/>
            </a:xfrm>
          </p:grpSpPr>
          <p:sp>
            <p:nvSpPr>
              <p:cNvPr id="15" name="Freeform 5"/>
              <p:cNvSpPr/>
              <p:nvPr userDrawn="1">
                <p:custDataLst>
                  <p:tags r:id="rId3"/>
                </p:custDataLst>
              </p:nvPr>
            </p:nvSpPr>
            <p:spPr bwMode="auto">
              <a:xfrm>
                <a:off x="1900407" y="0"/>
                <a:ext cx="7271020" cy="135255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5558007" y="0"/>
                <a:ext cx="6633993" cy="1352550"/>
              </a:xfrm>
              <a:custGeom>
                <a:avLst/>
                <a:gdLst>
                  <a:gd name="connsiteX0" fmla="*/ 0 w 6633993"/>
                  <a:gd name="connsiteY0" fmla="*/ 0 h 1337310"/>
                  <a:gd name="connsiteX1" fmla="*/ 2766843 w 6633993"/>
                  <a:gd name="connsiteY1" fmla="*/ 0 h 1337310"/>
                  <a:gd name="connsiteX2" fmla="*/ 3084979 w 6633993"/>
                  <a:gd name="connsiteY2" fmla="*/ 0 h 1337310"/>
                  <a:gd name="connsiteX3" fmla="*/ 6633993 w 6633993"/>
                  <a:gd name="connsiteY3" fmla="*/ 0 h 1337310"/>
                  <a:gd name="connsiteX4" fmla="*/ 6633993 w 6633993"/>
                  <a:gd name="connsiteY4" fmla="*/ 1337310 h 1337310"/>
                  <a:gd name="connsiteX5" fmla="*/ 3084979 w 6633993"/>
                  <a:gd name="connsiteY5" fmla="*/ 1337310 h 1337310"/>
                  <a:gd name="connsiteX6" fmla="*/ 2766843 w 6633993"/>
                  <a:gd name="connsiteY6" fmla="*/ 1337310 h 1337310"/>
                  <a:gd name="connsiteX7" fmla="*/ 2344719 w 6633993"/>
                  <a:gd name="connsiteY7" fmla="*/ 1337310 h 1337310"/>
                  <a:gd name="connsiteX8" fmla="*/ 2340024 w 6633993"/>
                  <a:gd name="connsiteY8" fmla="*/ 1335015 h 1337310"/>
                  <a:gd name="connsiteX9" fmla="*/ 1492094 w 6633993"/>
                  <a:gd name="connsiteY9" fmla="*/ 668655 h 1337310"/>
                  <a:gd name="connsiteX10" fmla="*/ 231793 w 6633993"/>
                  <a:gd name="connsiteY10" fmla="*/ 32378 h 133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33993" h="1337310">
                    <a:moveTo>
                      <a:pt x="0" y="0"/>
                    </a:moveTo>
                    <a:lnTo>
                      <a:pt x="2766843" y="0"/>
                    </a:lnTo>
                    <a:lnTo>
                      <a:pt x="3084979" y="0"/>
                    </a:lnTo>
                    <a:lnTo>
                      <a:pt x="6633993" y="0"/>
                    </a:lnTo>
                    <a:lnTo>
                      <a:pt x="6633993" y="1337310"/>
                    </a:lnTo>
                    <a:lnTo>
                      <a:pt x="3084979" y="1337310"/>
                    </a:lnTo>
                    <a:lnTo>
                      <a:pt x="2766843" y="1337310"/>
                    </a:lnTo>
                    <a:lnTo>
                      <a:pt x="2344719" y="1337310"/>
                    </a:lnTo>
                    <a:lnTo>
                      <a:pt x="2340024" y="1335015"/>
                    </a:lnTo>
                    <a:cubicBezTo>
                      <a:pt x="2247626" y="1288524"/>
                      <a:pt x="1855330" y="1077040"/>
                      <a:pt x="1492094" y="668655"/>
                    </a:cubicBezTo>
                    <a:cubicBezTo>
                      <a:pt x="1126782" y="260271"/>
                      <a:pt x="848646" y="129005"/>
                      <a:pt x="231793" y="32378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 userDrawn="1"/>
          </p:nvGrpSpPr>
          <p:grpSpPr>
            <a:xfrm rot="10800000">
              <a:off x="0" y="5505449"/>
              <a:ext cx="10291593" cy="1352550"/>
              <a:chOff x="1900407" y="0"/>
              <a:chExt cx="10291593" cy="1352550"/>
            </a:xfrm>
          </p:grpSpPr>
          <p:sp>
            <p:nvSpPr>
              <p:cNvPr id="21" name="Freeform 5"/>
              <p:cNvSpPr/>
              <p:nvPr userDrawn="1">
                <p:custDataLst>
                  <p:tags r:id="rId5"/>
                </p:custDataLst>
              </p:nvPr>
            </p:nvSpPr>
            <p:spPr bwMode="auto">
              <a:xfrm>
                <a:off x="1900407" y="0"/>
                <a:ext cx="7271020" cy="135255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5558007" y="0"/>
                <a:ext cx="6633993" cy="1352550"/>
              </a:xfrm>
              <a:custGeom>
                <a:avLst/>
                <a:gdLst>
                  <a:gd name="connsiteX0" fmla="*/ 0 w 6633993"/>
                  <a:gd name="connsiteY0" fmla="*/ 0 h 1337310"/>
                  <a:gd name="connsiteX1" fmla="*/ 2766843 w 6633993"/>
                  <a:gd name="connsiteY1" fmla="*/ 0 h 1337310"/>
                  <a:gd name="connsiteX2" fmla="*/ 3084979 w 6633993"/>
                  <a:gd name="connsiteY2" fmla="*/ 0 h 1337310"/>
                  <a:gd name="connsiteX3" fmla="*/ 6633993 w 6633993"/>
                  <a:gd name="connsiteY3" fmla="*/ 0 h 1337310"/>
                  <a:gd name="connsiteX4" fmla="*/ 6633993 w 6633993"/>
                  <a:gd name="connsiteY4" fmla="*/ 1337310 h 1337310"/>
                  <a:gd name="connsiteX5" fmla="*/ 3084979 w 6633993"/>
                  <a:gd name="connsiteY5" fmla="*/ 1337310 h 1337310"/>
                  <a:gd name="connsiteX6" fmla="*/ 2766843 w 6633993"/>
                  <a:gd name="connsiteY6" fmla="*/ 1337310 h 1337310"/>
                  <a:gd name="connsiteX7" fmla="*/ 2344719 w 6633993"/>
                  <a:gd name="connsiteY7" fmla="*/ 1337310 h 1337310"/>
                  <a:gd name="connsiteX8" fmla="*/ 2340024 w 6633993"/>
                  <a:gd name="connsiteY8" fmla="*/ 1335015 h 1337310"/>
                  <a:gd name="connsiteX9" fmla="*/ 1492094 w 6633993"/>
                  <a:gd name="connsiteY9" fmla="*/ 668655 h 1337310"/>
                  <a:gd name="connsiteX10" fmla="*/ 231793 w 6633993"/>
                  <a:gd name="connsiteY10" fmla="*/ 32378 h 133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33993" h="1337310">
                    <a:moveTo>
                      <a:pt x="0" y="0"/>
                    </a:moveTo>
                    <a:lnTo>
                      <a:pt x="2766843" y="0"/>
                    </a:lnTo>
                    <a:lnTo>
                      <a:pt x="3084979" y="0"/>
                    </a:lnTo>
                    <a:lnTo>
                      <a:pt x="6633993" y="0"/>
                    </a:lnTo>
                    <a:lnTo>
                      <a:pt x="6633993" y="1337310"/>
                    </a:lnTo>
                    <a:lnTo>
                      <a:pt x="3084979" y="1337310"/>
                    </a:lnTo>
                    <a:lnTo>
                      <a:pt x="2766843" y="1337310"/>
                    </a:lnTo>
                    <a:lnTo>
                      <a:pt x="2344719" y="1337310"/>
                    </a:lnTo>
                    <a:lnTo>
                      <a:pt x="2340024" y="1335015"/>
                    </a:lnTo>
                    <a:cubicBezTo>
                      <a:pt x="2247626" y="1288524"/>
                      <a:pt x="1855330" y="1077040"/>
                      <a:pt x="1492094" y="668655"/>
                    </a:cubicBezTo>
                    <a:cubicBezTo>
                      <a:pt x="1126782" y="260271"/>
                      <a:pt x="848646" y="129005"/>
                      <a:pt x="231793" y="32378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10"/>
            </p:custDataLst>
          </p:nvPr>
        </p:nvSpPr>
        <p:spPr>
          <a:xfrm>
            <a:off x="2920524" y="2717483"/>
            <a:ext cx="6350000" cy="1217295"/>
          </a:xfrm>
        </p:spPr>
        <p:txBody>
          <a:bodyPr vert="horz" wrap="square" lIns="91440" tIns="45720" rIns="91440" bIns="45720" rtlCol="0" anchor="t" anchorCtr="0">
            <a:normAutofit/>
          </a:bodyPr>
          <a:lstStyle>
            <a:lvl1pPr algn="dist">
              <a:defRPr lang="zh-CN" altLang="en-US" sz="7200" b="0" spc="7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/>
              <a:t>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4" hasCustomPrompt="1"/>
            <p:custDataLst>
              <p:tags r:id="rId11"/>
            </p:custDataLst>
          </p:nvPr>
        </p:nvSpPr>
        <p:spPr>
          <a:xfrm>
            <a:off x="7250589" y="4357688"/>
            <a:ext cx="1944370" cy="408940"/>
          </a:xfrm>
        </p:spPr>
        <p:txBody>
          <a:bodyPr vert="horz" wrap="square" lIns="91440" tIns="45720" rIns="91440" bIns="45720" rtlCol="0" anchor="ctr">
            <a:normAutofit/>
          </a:bodyPr>
          <a:lstStyle>
            <a:lvl1pPr marL="0" indent="0" algn="r">
              <a:buNone/>
              <a:def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228600" lvl="0" indent="-228600" algn="r"/>
            <a:r>
              <a:rPr lang="zh-CN" altLang="en-US"/>
              <a:t>编辑文本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5" hasCustomPrompt="1"/>
            <p:custDataLst>
              <p:tags r:id="rId12"/>
            </p:custDataLst>
          </p:nvPr>
        </p:nvSpPr>
        <p:spPr>
          <a:xfrm>
            <a:off x="2996088" y="4357688"/>
            <a:ext cx="1944370" cy="40894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marL="0" indent="0" algn="l">
              <a:buNone/>
              <a:defRPr lang="zh-CN" altLang="en-US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228600" lvl="0" indent="-228600"/>
            <a:r>
              <a:rPr lang="zh-CN" altLang="en-US"/>
              <a:t>编辑文本</a:t>
            </a:r>
            <a:endParaRPr lang="zh-CN" altLang="en-US"/>
          </a:p>
        </p:txBody>
      </p:sp>
      <p:cxnSp>
        <p:nvCxnSpPr>
          <p:cNvPr id="9" name="直接连接符 8"/>
          <p:cNvCxnSpPr/>
          <p:nvPr>
            <p:custDataLst>
              <p:tags r:id="rId13"/>
            </p:custDataLst>
          </p:nvPr>
        </p:nvCxnSpPr>
        <p:spPr>
          <a:xfrm>
            <a:off x="2995772" y="4129088"/>
            <a:ext cx="619950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副标题 5"/>
          <p:cNvSpPr>
            <a:spLocks noGrp="1"/>
          </p:cNvSpPr>
          <p:nvPr>
            <p:ph type="subTitle" sz="quarter" idx="16" hasCustomPrompt="1"/>
            <p:custDataLst>
              <p:tags r:id="rId14"/>
            </p:custDataLst>
          </p:nvPr>
        </p:nvSpPr>
        <p:spPr>
          <a:xfrm>
            <a:off x="2920843" y="2065973"/>
            <a:ext cx="6350635" cy="448945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normAutofit/>
          </a:bodyPr>
          <a:lstStyle>
            <a:lvl1pPr marL="0" indent="0" algn="dist">
              <a:buNone/>
              <a:defRPr lang="zh-CN" altLang="en-US" sz="2000" spc="20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marL="228600" lvl="0" indent="-228600" algn="dist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>
            <p:custDataLst>
              <p:tags r:id="rId2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21" name="组合 20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30" name="任意多边形: 形状 29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28" name="任意多边形: 形状 27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0"/>
            </p:custDataLst>
          </p:nvPr>
        </p:nvSpPr>
        <p:spPr>
          <a:xfrm>
            <a:off x="669930" y="952508"/>
            <a:ext cx="10852237" cy="5388907"/>
          </a:xfrm>
        </p:spPr>
        <p:txBody>
          <a:bodyPr wrap="square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>
            <p:custDataLst>
              <p:tags r:id="rId2"/>
            </p:custDataLst>
          </p:nvPr>
        </p:nvGrpSpPr>
        <p:grpSpPr>
          <a:xfrm>
            <a:off x="0" y="0"/>
            <a:ext cx="12192000" cy="6857999"/>
            <a:chOff x="0" y="0"/>
            <a:chExt cx="12192000" cy="6857999"/>
          </a:xfrm>
        </p:grpSpPr>
        <p:grpSp>
          <p:nvGrpSpPr>
            <p:cNvPr id="13" name="组合 12"/>
            <p:cNvGrpSpPr/>
            <p:nvPr userDrawn="1"/>
          </p:nvGrpSpPr>
          <p:grpSpPr>
            <a:xfrm>
              <a:off x="1900407" y="0"/>
              <a:ext cx="10291593" cy="1352550"/>
              <a:chOff x="1900407" y="0"/>
              <a:chExt cx="10291593" cy="1352550"/>
            </a:xfrm>
          </p:grpSpPr>
          <p:sp>
            <p:nvSpPr>
              <p:cNvPr id="19" name="Freeform 5"/>
              <p:cNvSpPr/>
              <p:nvPr userDrawn="1">
                <p:custDataLst>
                  <p:tags r:id="rId3"/>
                </p:custDataLst>
              </p:nvPr>
            </p:nvSpPr>
            <p:spPr bwMode="auto">
              <a:xfrm>
                <a:off x="1900407" y="0"/>
                <a:ext cx="7271020" cy="135255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/>
              <p:cNvSpPr/>
              <p:nvPr userDrawn="1">
                <p:custDataLst>
                  <p:tags r:id="rId4"/>
                </p:custDataLst>
              </p:nvPr>
            </p:nvSpPr>
            <p:spPr>
              <a:xfrm>
                <a:off x="5558007" y="0"/>
                <a:ext cx="6633993" cy="1352550"/>
              </a:xfrm>
              <a:custGeom>
                <a:avLst/>
                <a:gdLst>
                  <a:gd name="connsiteX0" fmla="*/ 0 w 6633993"/>
                  <a:gd name="connsiteY0" fmla="*/ 0 h 1337310"/>
                  <a:gd name="connsiteX1" fmla="*/ 2766843 w 6633993"/>
                  <a:gd name="connsiteY1" fmla="*/ 0 h 1337310"/>
                  <a:gd name="connsiteX2" fmla="*/ 3084979 w 6633993"/>
                  <a:gd name="connsiteY2" fmla="*/ 0 h 1337310"/>
                  <a:gd name="connsiteX3" fmla="*/ 6633993 w 6633993"/>
                  <a:gd name="connsiteY3" fmla="*/ 0 h 1337310"/>
                  <a:gd name="connsiteX4" fmla="*/ 6633993 w 6633993"/>
                  <a:gd name="connsiteY4" fmla="*/ 1337310 h 1337310"/>
                  <a:gd name="connsiteX5" fmla="*/ 3084979 w 6633993"/>
                  <a:gd name="connsiteY5" fmla="*/ 1337310 h 1337310"/>
                  <a:gd name="connsiteX6" fmla="*/ 2766843 w 6633993"/>
                  <a:gd name="connsiteY6" fmla="*/ 1337310 h 1337310"/>
                  <a:gd name="connsiteX7" fmla="*/ 2344719 w 6633993"/>
                  <a:gd name="connsiteY7" fmla="*/ 1337310 h 1337310"/>
                  <a:gd name="connsiteX8" fmla="*/ 2340024 w 6633993"/>
                  <a:gd name="connsiteY8" fmla="*/ 1335015 h 1337310"/>
                  <a:gd name="connsiteX9" fmla="*/ 1492094 w 6633993"/>
                  <a:gd name="connsiteY9" fmla="*/ 668655 h 1337310"/>
                  <a:gd name="connsiteX10" fmla="*/ 231793 w 6633993"/>
                  <a:gd name="connsiteY10" fmla="*/ 32378 h 133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33993" h="1337310">
                    <a:moveTo>
                      <a:pt x="0" y="0"/>
                    </a:moveTo>
                    <a:lnTo>
                      <a:pt x="2766843" y="0"/>
                    </a:lnTo>
                    <a:lnTo>
                      <a:pt x="3084979" y="0"/>
                    </a:lnTo>
                    <a:lnTo>
                      <a:pt x="6633993" y="0"/>
                    </a:lnTo>
                    <a:lnTo>
                      <a:pt x="6633993" y="1337310"/>
                    </a:lnTo>
                    <a:lnTo>
                      <a:pt x="3084979" y="1337310"/>
                    </a:lnTo>
                    <a:lnTo>
                      <a:pt x="2766843" y="1337310"/>
                    </a:lnTo>
                    <a:lnTo>
                      <a:pt x="2344719" y="1337310"/>
                    </a:lnTo>
                    <a:lnTo>
                      <a:pt x="2340024" y="1335015"/>
                    </a:lnTo>
                    <a:cubicBezTo>
                      <a:pt x="2247626" y="1288524"/>
                      <a:pt x="1855330" y="1077040"/>
                      <a:pt x="1492094" y="668655"/>
                    </a:cubicBezTo>
                    <a:cubicBezTo>
                      <a:pt x="1126782" y="260271"/>
                      <a:pt x="848646" y="129005"/>
                      <a:pt x="231793" y="32378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 userDrawn="1"/>
          </p:nvGrpSpPr>
          <p:grpSpPr>
            <a:xfrm rot="10800000">
              <a:off x="0" y="5505449"/>
              <a:ext cx="10291593" cy="1352550"/>
              <a:chOff x="1900407" y="0"/>
              <a:chExt cx="10291593" cy="1352550"/>
            </a:xfrm>
          </p:grpSpPr>
          <p:sp>
            <p:nvSpPr>
              <p:cNvPr id="17" name="Freeform 5"/>
              <p:cNvSpPr/>
              <p:nvPr userDrawn="1">
                <p:custDataLst>
                  <p:tags r:id="rId5"/>
                </p:custDataLst>
              </p:nvPr>
            </p:nvSpPr>
            <p:spPr bwMode="auto">
              <a:xfrm>
                <a:off x="1900407" y="0"/>
                <a:ext cx="7271020" cy="135255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/>
              <p:cNvSpPr/>
              <p:nvPr userDrawn="1">
                <p:custDataLst>
                  <p:tags r:id="rId6"/>
                </p:custDataLst>
              </p:nvPr>
            </p:nvSpPr>
            <p:spPr>
              <a:xfrm>
                <a:off x="5558007" y="0"/>
                <a:ext cx="6633993" cy="1352550"/>
              </a:xfrm>
              <a:custGeom>
                <a:avLst/>
                <a:gdLst>
                  <a:gd name="connsiteX0" fmla="*/ 0 w 6633993"/>
                  <a:gd name="connsiteY0" fmla="*/ 0 h 1337310"/>
                  <a:gd name="connsiteX1" fmla="*/ 2766843 w 6633993"/>
                  <a:gd name="connsiteY1" fmla="*/ 0 h 1337310"/>
                  <a:gd name="connsiteX2" fmla="*/ 3084979 w 6633993"/>
                  <a:gd name="connsiteY2" fmla="*/ 0 h 1337310"/>
                  <a:gd name="connsiteX3" fmla="*/ 6633993 w 6633993"/>
                  <a:gd name="connsiteY3" fmla="*/ 0 h 1337310"/>
                  <a:gd name="connsiteX4" fmla="*/ 6633993 w 6633993"/>
                  <a:gd name="connsiteY4" fmla="*/ 1337310 h 1337310"/>
                  <a:gd name="connsiteX5" fmla="*/ 3084979 w 6633993"/>
                  <a:gd name="connsiteY5" fmla="*/ 1337310 h 1337310"/>
                  <a:gd name="connsiteX6" fmla="*/ 2766843 w 6633993"/>
                  <a:gd name="connsiteY6" fmla="*/ 1337310 h 1337310"/>
                  <a:gd name="connsiteX7" fmla="*/ 2344719 w 6633993"/>
                  <a:gd name="connsiteY7" fmla="*/ 1337310 h 1337310"/>
                  <a:gd name="connsiteX8" fmla="*/ 2340024 w 6633993"/>
                  <a:gd name="connsiteY8" fmla="*/ 1335015 h 1337310"/>
                  <a:gd name="connsiteX9" fmla="*/ 1492094 w 6633993"/>
                  <a:gd name="connsiteY9" fmla="*/ 668655 h 1337310"/>
                  <a:gd name="connsiteX10" fmla="*/ 231793 w 6633993"/>
                  <a:gd name="connsiteY10" fmla="*/ 32378 h 133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33993" h="1337310">
                    <a:moveTo>
                      <a:pt x="0" y="0"/>
                    </a:moveTo>
                    <a:lnTo>
                      <a:pt x="2766843" y="0"/>
                    </a:lnTo>
                    <a:lnTo>
                      <a:pt x="3084979" y="0"/>
                    </a:lnTo>
                    <a:lnTo>
                      <a:pt x="6633993" y="0"/>
                    </a:lnTo>
                    <a:lnTo>
                      <a:pt x="6633993" y="1337310"/>
                    </a:lnTo>
                    <a:lnTo>
                      <a:pt x="3084979" y="1337310"/>
                    </a:lnTo>
                    <a:lnTo>
                      <a:pt x="2766843" y="1337310"/>
                    </a:lnTo>
                    <a:lnTo>
                      <a:pt x="2344719" y="1337310"/>
                    </a:lnTo>
                    <a:lnTo>
                      <a:pt x="2340024" y="1335015"/>
                    </a:lnTo>
                    <a:cubicBezTo>
                      <a:pt x="2247626" y="1288524"/>
                      <a:pt x="1855330" y="1077040"/>
                      <a:pt x="1492094" y="668655"/>
                    </a:cubicBezTo>
                    <a:cubicBezTo>
                      <a:pt x="1126782" y="260271"/>
                      <a:pt x="848646" y="129005"/>
                      <a:pt x="231793" y="32378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idx="13" hasCustomPrompt="1"/>
            <p:custDataLst>
              <p:tags r:id="rId10"/>
            </p:custDataLst>
          </p:nvPr>
        </p:nvSpPr>
        <p:spPr>
          <a:xfrm>
            <a:off x="2869346" y="2452688"/>
            <a:ext cx="6453309" cy="1398905"/>
          </a:xfrm>
        </p:spPr>
        <p:txBody>
          <a:bodyPr vert="horz" wrap="square" lIns="91440" tIns="45720" rIns="91440" bIns="45720" rtlCol="0" anchor="b" anchorCtr="0">
            <a:normAutofit/>
          </a:bodyPr>
          <a:lstStyle>
            <a:lvl1pPr algn="dist">
              <a:defRPr lang="zh-CN" altLang="en-US" sz="8000" b="0" spc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 algn="dist"/>
            <a:r>
              <a:rPr lang="zh-CN" altLang="en-US"/>
              <a:t>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4" hasCustomPrompt="1"/>
            <p:custDataLst>
              <p:tags r:id="rId11"/>
            </p:custDataLst>
          </p:nvPr>
        </p:nvSpPr>
        <p:spPr>
          <a:xfrm>
            <a:off x="2869346" y="4043997"/>
            <a:ext cx="6453309" cy="651980"/>
          </a:xfrm>
        </p:spPr>
        <p:txBody>
          <a:bodyPr vert="horz"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lang="zh-CN" altLang="en-US" sz="2000" spc="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>
            <a:pPr marL="228600" lvl="0" indent="-228600" algn="ctr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>
            <p:custDataLst>
              <p:tags r:id="rId2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21" name="组合 20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30" name="任意多边形: 形状 29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28" name="任意多边形: 形状 27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>
            <p:custDataLst>
              <p:tags r:id="rId2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16" name="组合 15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20" name="任意多边形: 形状 19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1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18" name="任意多边形: 形状 17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9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0" name="矩形 9"/>
          <p:cNvSpPr/>
          <p:nvPr>
            <p:custDataLst>
              <p:tags r:id="rId7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281600" y="1249200"/>
            <a:ext cx="9626400" cy="723600"/>
          </a:xfrm>
        </p:spPr>
        <p:txBody>
          <a:bodyPr wrap="square" anchor="ctr">
            <a:normAutofit/>
          </a:bodyPr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1281113" y="2163600"/>
            <a:ext cx="9626600" cy="3445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0"/>
            <a:ext cx="4824603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wrap="square" anchor="ctr" anchorCtr="0">
            <a:normAutofit/>
          </a:bodyPr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4" name="组合 13"/>
          <p:cNvGrpSpPr/>
          <p:nvPr>
            <p:custDataLst>
              <p:tags r:id="rId9"/>
            </p:custDataLst>
          </p:nvPr>
        </p:nvGrpSpPr>
        <p:grpSpPr>
          <a:xfrm rot="10800000">
            <a:off x="11436841" y="106151"/>
            <a:ext cx="624118" cy="159795"/>
            <a:chOff x="131041" y="6019911"/>
            <a:chExt cx="624118" cy="144389"/>
          </a:xfrm>
        </p:grpSpPr>
        <p:sp>
          <p:nvSpPr>
            <p:cNvPr id="15" name="任意多边形: 形状 14"/>
            <p:cNvSpPr/>
            <p:nvPr>
              <p:custDataLst>
                <p:tags r:id="rId10"/>
              </p:custDataLst>
            </p:nvPr>
          </p:nvSpPr>
          <p:spPr bwMode="auto">
            <a:xfrm>
              <a:off x="131041" y="6022293"/>
              <a:ext cx="368896" cy="142007"/>
            </a:xfrm>
            <a:custGeom>
              <a:avLst/>
              <a:gdLst>
                <a:gd name="connsiteX0" fmla="*/ 0 w 5620926"/>
                <a:gd name="connsiteY0" fmla="*/ 0 h 1360210"/>
                <a:gd name="connsiteX1" fmla="*/ 2774969 w 5620926"/>
                <a:gd name="connsiteY1" fmla="*/ 0 h 1360210"/>
                <a:gd name="connsiteX2" fmla="*/ 2957526 w 5620926"/>
                <a:gd name="connsiteY2" fmla="*/ 0 h 1360210"/>
                <a:gd name="connsiteX3" fmla="*/ 2957526 w 5620926"/>
                <a:gd name="connsiteY3" fmla="*/ 3811 h 1360210"/>
                <a:gd name="connsiteX4" fmla="*/ 3200267 w 5620926"/>
                <a:gd name="connsiteY4" fmla="*/ 3811 h 1360210"/>
                <a:gd name="connsiteX5" fmla="*/ 4750630 w 5620926"/>
                <a:gd name="connsiteY5" fmla="*/ 682011 h 1360210"/>
                <a:gd name="connsiteX6" fmla="*/ 5620926 w 5620926"/>
                <a:gd name="connsiteY6" fmla="*/ 1360210 h 1360210"/>
                <a:gd name="connsiteX7" fmla="*/ 2845957 w 5620926"/>
                <a:gd name="connsiteY7" fmla="*/ 1360210 h 1360210"/>
                <a:gd name="connsiteX8" fmla="*/ 2663400 w 5620926"/>
                <a:gd name="connsiteY8" fmla="*/ 1360210 h 1360210"/>
                <a:gd name="connsiteX9" fmla="*/ 2663400 w 5620926"/>
                <a:gd name="connsiteY9" fmla="*/ 1356399 h 1360210"/>
                <a:gd name="connsiteX10" fmla="*/ 2420659 w 5620926"/>
                <a:gd name="connsiteY10" fmla="*/ 1356399 h 1360210"/>
                <a:gd name="connsiteX11" fmla="*/ 870296 w 5620926"/>
                <a:gd name="connsiteY11" fmla="*/ 678199 h 1360210"/>
                <a:gd name="connsiteX12" fmla="*/ 0 w 5620926"/>
                <a:gd name="connsiteY12" fmla="*/ 0 h 136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620926" h="1360210">
                  <a:moveTo>
                    <a:pt x="0" y="0"/>
                  </a:moveTo>
                  <a:cubicBezTo>
                    <a:pt x="0" y="0"/>
                    <a:pt x="0" y="0"/>
                    <a:pt x="2774969" y="0"/>
                  </a:cubicBezTo>
                  <a:lnTo>
                    <a:pt x="2957526" y="0"/>
                  </a:lnTo>
                  <a:lnTo>
                    <a:pt x="2957526" y="3811"/>
                  </a:lnTo>
                  <a:lnTo>
                    <a:pt x="3200267" y="3811"/>
                  </a:lnTo>
                  <a:cubicBezTo>
                    <a:pt x="4027762" y="108884"/>
                    <a:pt x="4332127" y="213958"/>
                    <a:pt x="4750630" y="682011"/>
                  </a:cubicBezTo>
                  <a:cubicBezTo>
                    <a:pt x="5166755" y="1150064"/>
                    <a:pt x="5620926" y="1360210"/>
                    <a:pt x="5620926" y="1360210"/>
                  </a:cubicBezTo>
                  <a:cubicBezTo>
                    <a:pt x="5620926" y="1360210"/>
                    <a:pt x="5620926" y="1360210"/>
                    <a:pt x="2845957" y="1360210"/>
                  </a:cubicBezTo>
                  <a:lnTo>
                    <a:pt x="2663400" y="1360210"/>
                  </a:lnTo>
                  <a:lnTo>
                    <a:pt x="2663400" y="1356399"/>
                  </a:lnTo>
                  <a:lnTo>
                    <a:pt x="2420659" y="1356399"/>
                  </a:lnTo>
                  <a:cubicBezTo>
                    <a:pt x="1593164" y="1251326"/>
                    <a:pt x="1288799" y="1146252"/>
                    <a:pt x="870296" y="678199"/>
                  </a:cubicBezTo>
                  <a:cubicBezTo>
                    <a:pt x="454171" y="210146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6" name="Freeform 5"/>
            <p:cNvSpPr/>
            <p:nvPr>
              <p:custDataLst>
                <p:tags r:id="rId11"/>
              </p:custDataLst>
            </p:nvPr>
          </p:nvSpPr>
          <p:spPr bwMode="auto">
            <a:xfrm>
              <a:off x="277969" y="6019911"/>
              <a:ext cx="477190" cy="144000"/>
            </a:xfrm>
            <a:custGeom>
              <a:avLst/>
              <a:gdLst>
                <a:gd name="T0" fmla="*/ 3070 w 3070"/>
                <a:gd name="T1" fmla="*/ 568 h 568"/>
                <a:gd name="T2" fmla="*/ 2703 w 3070"/>
                <a:gd name="T3" fmla="*/ 284 h 568"/>
                <a:gd name="T4" fmla="*/ 2052 w 3070"/>
                <a:gd name="T5" fmla="*/ 0 h 568"/>
                <a:gd name="T6" fmla="*/ 1328 w 3070"/>
                <a:gd name="T7" fmla="*/ 0 h 568"/>
                <a:gd name="T8" fmla="*/ 1328 w 3070"/>
                <a:gd name="T9" fmla="*/ 0 h 568"/>
                <a:gd name="T10" fmla="*/ 0 w 3070"/>
                <a:gd name="T11" fmla="*/ 0 h 568"/>
                <a:gd name="T12" fmla="*/ 367 w 3070"/>
                <a:gd name="T13" fmla="*/ 284 h 568"/>
                <a:gd name="T14" fmla="*/ 1019 w 3070"/>
                <a:gd name="T15" fmla="*/ 568 h 568"/>
                <a:gd name="T16" fmla="*/ 1743 w 3070"/>
                <a:gd name="T17" fmla="*/ 568 h 568"/>
                <a:gd name="T18" fmla="*/ 1743 w 3070"/>
                <a:gd name="T19" fmla="*/ 568 h 568"/>
                <a:gd name="T20" fmla="*/ 3070 w 3070"/>
                <a:gd name="T21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70" h="568">
                  <a:moveTo>
                    <a:pt x="3070" y="568"/>
                  </a:moveTo>
                  <a:cubicBezTo>
                    <a:pt x="3070" y="568"/>
                    <a:pt x="2879" y="480"/>
                    <a:pt x="2703" y="284"/>
                  </a:cubicBezTo>
                  <a:cubicBezTo>
                    <a:pt x="2528" y="88"/>
                    <a:pt x="2400" y="44"/>
                    <a:pt x="2052" y="0"/>
                  </a:cubicBezTo>
                  <a:cubicBezTo>
                    <a:pt x="1328" y="0"/>
                    <a:pt x="1328" y="0"/>
                    <a:pt x="1328" y="0"/>
                  </a:cubicBezTo>
                  <a:cubicBezTo>
                    <a:pt x="1328" y="0"/>
                    <a:pt x="1328" y="0"/>
                    <a:pt x="132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91" y="88"/>
                    <a:pt x="367" y="284"/>
                  </a:cubicBezTo>
                  <a:cubicBezTo>
                    <a:pt x="543" y="480"/>
                    <a:pt x="671" y="524"/>
                    <a:pt x="1019" y="568"/>
                  </a:cubicBezTo>
                  <a:cubicBezTo>
                    <a:pt x="1743" y="568"/>
                    <a:pt x="1743" y="568"/>
                    <a:pt x="1743" y="568"/>
                  </a:cubicBezTo>
                  <a:cubicBezTo>
                    <a:pt x="1743" y="568"/>
                    <a:pt x="1743" y="568"/>
                    <a:pt x="1743" y="568"/>
                  </a:cubicBezTo>
                  <a:lnTo>
                    <a:pt x="3070" y="56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2664333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>
            <p:custDataLst>
              <p:tags r:id="rId3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17" name="组合 16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21" name="任意多边形: 形状 20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5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19" name="任意多边形: 形状 18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5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12000" y="781200"/>
            <a:ext cx="10976400" cy="626400"/>
          </a:xfrm>
        </p:spPr>
        <p:txBody>
          <a:bodyPr wrap="square" anchor="ctr">
            <a:normAutofit/>
          </a:bodyPr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612000" y="1659600"/>
            <a:ext cx="10975975" cy="828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12775" y="2808000"/>
            <a:ext cx="10965600" cy="34308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0" y="5028971"/>
            <a:ext cx="12192000" cy="1829029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>
            <p:custDataLst>
              <p:tags r:id="rId3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17" name="组合 16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21" name="任意多边形: 形状 20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3" name="Freeform 5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19" name="任意多边形: 形状 18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0" name="Freeform 5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04800" y="669600"/>
            <a:ext cx="10976400" cy="565200"/>
          </a:xfrm>
        </p:spPr>
        <p:txBody>
          <a:bodyPr wrap="square" anchor="ctr" anchorCtr="0">
            <a:normAutofit/>
          </a:bodyPr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604837" y="1681200"/>
            <a:ext cx="10990800" cy="321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3"/>
            </p:custDataLst>
          </p:nvPr>
        </p:nvSpPr>
        <p:spPr>
          <a:xfrm>
            <a:off x="594000" y="5180400"/>
            <a:ext cx="11001600" cy="10116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>
            <p:custDataLst>
              <p:tags r:id="rId3"/>
            </p:custDataLst>
          </p:nvPr>
        </p:nvGrpSpPr>
        <p:grpSpPr>
          <a:xfrm>
            <a:off x="131041" y="6540307"/>
            <a:ext cx="11929918" cy="160185"/>
            <a:chOff x="131041" y="390273"/>
            <a:chExt cx="11929918" cy="160185"/>
          </a:xfrm>
        </p:grpSpPr>
        <p:grpSp>
          <p:nvGrpSpPr>
            <p:cNvPr id="24" name="组合 23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28" name="任意多边形: 形状 27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5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26" name="任意多边形: 形状 2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Freeform 5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579600" y="237600"/>
            <a:ext cx="11037600" cy="441964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2"/>
            </p:custDataLst>
          </p:nvPr>
        </p:nvSpPr>
        <p:spPr>
          <a:xfrm>
            <a:off x="579600" y="1663200"/>
            <a:ext cx="53424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242400" y="1663200"/>
            <a:ext cx="5367600" cy="28944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4"/>
            </p:custDataLst>
          </p:nvPr>
        </p:nvSpPr>
        <p:spPr>
          <a:xfrm>
            <a:off x="572400" y="4816800"/>
            <a:ext cx="53424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5"/>
            </p:custDataLst>
          </p:nvPr>
        </p:nvSpPr>
        <p:spPr>
          <a:xfrm>
            <a:off x="6253200" y="4813200"/>
            <a:ext cx="5367600" cy="781200"/>
          </a:xfrm>
        </p:spPr>
        <p:txBody>
          <a:bodyPr wrap="square">
            <a:normAutofit/>
          </a:bodyPr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953691"/>
            <a:ext cx="12192000" cy="4950618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grpSp>
        <p:nvGrpSpPr>
          <p:cNvPr id="18" name="组合 17"/>
          <p:cNvGrpSpPr/>
          <p:nvPr>
            <p:custDataLst>
              <p:tags r:id="rId3"/>
            </p:custDataLst>
          </p:nvPr>
        </p:nvGrpSpPr>
        <p:grpSpPr>
          <a:xfrm>
            <a:off x="131041" y="6395118"/>
            <a:ext cx="11929918" cy="253311"/>
            <a:chOff x="131041" y="6395118"/>
            <a:chExt cx="11929918" cy="253311"/>
          </a:xfrm>
        </p:grpSpPr>
        <p:grpSp>
          <p:nvGrpSpPr>
            <p:cNvPr id="22" name="组合 21"/>
            <p:cNvGrpSpPr/>
            <p:nvPr/>
          </p:nvGrpSpPr>
          <p:grpSpPr>
            <a:xfrm>
              <a:off x="131041" y="6399948"/>
              <a:ext cx="986770" cy="248481"/>
              <a:chOff x="131041" y="6022293"/>
              <a:chExt cx="624118" cy="142009"/>
            </a:xfrm>
          </p:grpSpPr>
          <p:sp>
            <p:nvSpPr>
              <p:cNvPr id="27" name="任意多边形: 形状 26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131041" y="6022295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8" name="Freeform 5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277969" y="6022293"/>
                <a:ext cx="477190" cy="142007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 rot="10800000">
              <a:off x="11074189" y="6395118"/>
              <a:ext cx="986770" cy="248494"/>
              <a:chOff x="131041" y="6022283"/>
              <a:chExt cx="624118" cy="142016"/>
            </a:xfrm>
          </p:grpSpPr>
          <p:sp>
            <p:nvSpPr>
              <p:cNvPr id="24" name="任意多边形: 形状 23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131041" y="602228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5" name="Freeform 5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277969" y="6022292"/>
                <a:ext cx="477190" cy="142007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522800" y="1339200"/>
            <a:ext cx="9144000" cy="2386800"/>
          </a:xfrm>
        </p:spPr>
        <p:txBody>
          <a:bodyPr wrap="square" anchor="b">
            <a:normAutofit/>
          </a:bodyPr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1522413" y="3862800"/>
            <a:ext cx="9144000" cy="1656000"/>
          </a:xfrm>
        </p:spPr>
        <p:txBody>
          <a:bodyPr wrap="square">
            <a:normAutofit/>
          </a:bodyPr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>
            <p:custDataLst>
              <p:tags r:id="rId2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29" name="组合 28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33" name="任意多边形: 形状 3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31" name="任意多边形: 形状 30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>
            <p:custDataLst>
              <p:tags r:id="rId2"/>
            </p:custDataLst>
          </p:nvPr>
        </p:nvGrpSpPr>
        <p:grpSpPr>
          <a:xfrm>
            <a:off x="0" y="2752725"/>
            <a:ext cx="12191998" cy="1352551"/>
            <a:chOff x="0" y="2752725"/>
            <a:chExt cx="12191998" cy="1352551"/>
          </a:xfrm>
        </p:grpSpPr>
        <p:sp>
          <p:nvSpPr>
            <p:cNvPr id="14" name="任意多边形: 形状 13"/>
            <p:cNvSpPr/>
            <p:nvPr userDrawn="1">
              <p:custDataLst>
                <p:tags r:id="rId3"/>
              </p:custDataLst>
            </p:nvPr>
          </p:nvSpPr>
          <p:spPr bwMode="auto">
            <a:xfrm rot="10800000" flipV="1">
              <a:off x="9410641" y="2752726"/>
              <a:ext cx="2781357" cy="1352550"/>
            </a:xfrm>
            <a:custGeom>
              <a:avLst/>
              <a:gdLst>
                <a:gd name="connsiteX0" fmla="*/ 370315 w 2781357"/>
                <a:gd name="connsiteY0" fmla="*/ 0 h 1352550"/>
                <a:gd name="connsiteX1" fmla="*/ 68479 w 2781357"/>
                <a:gd name="connsiteY1" fmla="*/ 0 h 1352550"/>
                <a:gd name="connsiteX2" fmla="*/ 0 w 2781357"/>
                <a:gd name="connsiteY2" fmla="*/ 0 h 1352550"/>
                <a:gd name="connsiteX3" fmla="*/ 0 w 2781357"/>
                <a:gd name="connsiteY3" fmla="*/ 1352550 h 1352550"/>
                <a:gd name="connsiteX4" fmla="*/ 2781357 w 2781357"/>
                <a:gd name="connsiteY4" fmla="*/ 1352550 h 1352550"/>
                <a:gd name="connsiteX5" fmla="*/ 1912150 w 2781357"/>
                <a:gd name="connsiteY5" fmla="*/ 676275 h 1352550"/>
                <a:gd name="connsiteX6" fmla="*/ 370315 w 2781357"/>
                <a:gd name="connsiteY6" fmla="*/ 0 h 135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1357" h="1352550">
                  <a:moveTo>
                    <a:pt x="370315" y="0"/>
                  </a:moveTo>
                  <a:cubicBezTo>
                    <a:pt x="263144" y="0"/>
                    <a:pt x="162672" y="0"/>
                    <a:pt x="68479" y="0"/>
                  </a:cubicBezTo>
                  <a:lnTo>
                    <a:pt x="0" y="0"/>
                  </a:lnTo>
                  <a:lnTo>
                    <a:pt x="0" y="1352550"/>
                  </a:lnTo>
                  <a:lnTo>
                    <a:pt x="2781357" y="1352550"/>
                  </a:lnTo>
                  <a:cubicBezTo>
                    <a:pt x="2781357" y="1352550"/>
                    <a:pt x="2328990" y="1143000"/>
                    <a:pt x="1912150" y="676275"/>
                  </a:cubicBezTo>
                  <a:cubicBezTo>
                    <a:pt x="1497678" y="209550"/>
                    <a:pt x="1194522" y="104775"/>
                    <a:pt x="370315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  <p:sp>
          <p:nvSpPr>
            <p:cNvPr id="15" name="任意多边形: 形状 14"/>
            <p:cNvSpPr/>
            <p:nvPr userDrawn="1">
              <p:custDataLst>
                <p:tags r:id="rId4"/>
              </p:custDataLst>
            </p:nvPr>
          </p:nvSpPr>
          <p:spPr bwMode="auto">
            <a:xfrm flipV="1">
              <a:off x="0" y="2752725"/>
              <a:ext cx="2781357" cy="1352550"/>
            </a:xfrm>
            <a:custGeom>
              <a:avLst/>
              <a:gdLst>
                <a:gd name="connsiteX0" fmla="*/ 370315 w 2781357"/>
                <a:gd name="connsiteY0" fmla="*/ 0 h 1352550"/>
                <a:gd name="connsiteX1" fmla="*/ 68479 w 2781357"/>
                <a:gd name="connsiteY1" fmla="*/ 0 h 1352550"/>
                <a:gd name="connsiteX2" fmla="*/ 0 w 2781357"/>
                <a:gd name="connsiteY2" fmla="*/ 0 h 1352550"/>
                <a:gd name="connsiteX3" fmla="*/ 0 w 2781357"/>
                <a:gd name="connsiteY3" fmla="*/ 1352550 h 1352550"/>
                <a:gd name="connsiteX4" fmla="*/ 2781357 w 2781357"/>
                <a:gd name="connsiteY4" fmla="*/ 1352550 h 1352550"/>
                <a:gd name="connsiteX5" fmla="*/ 1912150 w 2781357"/>
                <a:gd name="connsiteY5" fmla="*/ 676275 h 1352550"/>
                <a:gd name="connsiteX6" fmla="*/ 370315 w 2781357"/>
                <a:gd name="connsiteY6" fmla="*/ 0 h 135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81357" h="1352550">
                  <a:moveTo>
                    <a:pt x="370315" y="0"/>
                  </a:moveTo>
                  <a:cubicBezTo>
                    <a:pt x="263144" y="0"/>
                    <a:pt x="162672" y="0"/>
                    <a:pt x="68479" y="0"/>
                  </a:cubicBezTo>
                  <a:lnTo>
                    <a:pt x="0" y="0"/>
                  </a:lnTo>
                  <a:lnTo>
                    <a:pt x="0" y="1352550"/>
                  </a:lnTo>
                  <a:lnTo>
                    <a:pt x="2781357" y="1352550"/>
                  </a:lnTo>
                  <a:cubicBezTo>
                    <a:pt x="2781357" y="1352550"/>
                    <a:pt x="2328990" y="1143000"/>
                    <a:pt x="1912150" y="676275"/>
                  </a:cubicBezTo>
                  <a:cubicBezTo>
                    <a:pt x="1497678" y="209550"/>
                    <a:pt x="1194522" y="104775"/>
                    <a:pt x="370315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zh-CN" altLang="en-US"/>
            </a:p>
          </p:txBody>
        </p:sp>
      </p:grpSp>
      <p:sp>
        <p:nvSpPr>
          <p:cNvPr id="7" name="矩形 6"/>
          <p:cNvSpPr/>
          <p:nvPr>
            <p:custDataLst>
              <p:tags r:id="rId5"/>
            </p:custDataLst>
          </p:nvPr>
        </p:nvSpPr>
        <p:spPr>
          <a:xfrm>
            <a:off x="292075" y="303809"/>
            <a:ext cx="11607851" cy="6250382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5292408" y="2750185"/>
            <a:ext cx="4549140" cy="1356995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323982" rIns="899951" anchor="ctr">
            <a:normAutofit/>
          </a:bodyPr>
          <a:lstStyle/>
          <a:p>
            <a:pPr marL="0" marR="0" lvl="0" indent="0" algn="l" defTabSz="8667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400" b="0" i="0" kern="0" spc="20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副标题 1"/>
          <p:cNvSpPr>
            <a:spLocks noGrp="1"/>
          </p:cNvSpPr>
          <p:nvPr>
            <p:ph type="subTitle" idx="13" hasCustomPrompt="1"/>
            <p:custDataLst>
              <p:tags r:id="rId10"/>
            </p:custDataLst>
          </p:nvPr>
        </p:nvSpPr>
        <p:spPr>
          <a:xfrm>
            <a:off x="5446078" y="3509963"/>
            <a:ext cx="4241800" cy="505143"/>
          </a:xfrm>
        </p:spPr>
        <p:txBody>
          <a:bodyPr vert="horz" wrap="square" lIns="91440" tIns="45720" rIns="91440" bIns="45720" rtlCol="0">
            <a:normAutofit/>
          </a:bodyPr>
          <a:lstStyle>
            <a:lvl1pPr marL="0" indent="0" algn="l">
              <a:buNone/>
              <a:defRPr kumimoji="0" lang="zh-CN" altLang="en-US" b="0" i="0" kern="0" spc="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228600" lvl="0" indent="-228600">
              <a:spcAft>
                <a:spcPts val="0"/>
              </a:spcAft>
            </a:pPr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ctrTitle" idx="14" hasCustomPrompt="1"/>
            <p:custDataLst>
              <p:tags r:id="rId11"/>
            </p:custDataLst>
          </p:nvPr>
        </p:nvSpPr>
        <p:spPr>
          <a:xfrm>
            <a:off x="5446078" y="2750186"/>
            <a:ext cx="4241800" cy="726439"/>
          </a:xfrm>
        </p:spPr>
        <p:txBody>
          <a:bodyPr vert="horz" wrap="square" lIns="91440" tIns="45720" rIns="91440" bIns="45720" rtlCol="0" anchor="b" anchorCtr="0">
            <a:normAutofit/>
          </a:bodyPr>
          <a:lstStyle>
            <a:lvl1pPr>
              <a:defRPr lang="zh-CN" altLang="en-US" sz="3600" b="0" kern="0" spc="4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pPr marL="0" lvl="0">
              <a:lnSpc>
                <a:spcPct val="120000"/>
              </a:lnSpc>
            </a:pPr>
            <a:r>
              <a:rPr lang="zh-CN" altLang="en-US" dirty="0"/>
              <a:t>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>
            <p:custDataLst>
              <p:tags r:id="rId2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29" name="组合 28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33" name="任意多边形: 形状 32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31" name="任意多边形: 形状 30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238877" y="952508"/>
            <a:ext cx="5283242" cy="5388907"/>
          </a:xfrm>
        </p:spPr>
        <p:txBody>
          <a:bodyPr wrap="square" lIns="90170" tIns="46990" rIns="90170" bIns="46990">
            <a:normAutofit/>
          </a:bodyPr>
          <a:lstStyle>
            <a:lvl1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sz="16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>
            <p:custDataLst>
              <p:tags r:id="rId2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31" name="组合 30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35" name="任意多边形: 形状 34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33" name="任意多边形: 形状 32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669930" y="952508"/>
            <a:ext cx="5283242" cy="381003"/>
          </a:xfrm>
        </p:spPr>
        <p:txBody>
          <a:bodyPr wrap="square" lIns="90170" tIns="46990" rIns="90170" bIns="46990" anchor="ctr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0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1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9" name="任意多边形: 形状 8"/>
          <p:cNvSpPr/>
          <p:nvPr>
            <p:custDataLst>
              <p:tags r:id="rId6"/>
            </p:custDataLst>
          </p:nvPr>
        </p:nvSpPr>
        <p:spPr bwMode="auto">
          <a:xfrm rot="10800000" flipV="1">
            <a:off x="9410641" y="2752726"/>
            <a:ext cx="2781357" cy="1352550"/>
          </a:xfrm>
          <a:custGeom>
            <a:avLst/>
            <a:gdLst>
              <a:gd name="connsiteX0" fmla="*/ 370315 w 2781357"/>
              <a:gd name="connsiteY0" fmla="*/ 0 h 1352550"/>
              <a:gd name="connsiteX1" fmla="*/ 68479 w 2781357"/>
              <a:gd name="connsiteY1" fmla="*/ 0 h 1352550"/>
              <a:gd name="connsiteX2" fmla="*/ 0 w 2781357"/>
              <a:gd name="connsiteY2" fmla="*/ 0 h 1352550"/>
              <a:gd name="connsiteX3" fmla="*/ 0 w 2781357"/>
              <a:gd name="connsiteY3" fmla="*/ 1352550 h 1352550"/>
              <a:gd name="connsiteX4" fmla="*/ 2781357 w 2781357"/>
              <a:gd name="connsiteY4" fmla="*/ 1352550 h 1352550"/>
              <a:gd name="connsiteX5" fmla="*/ 1912150 w 2781357"/>
              <a:gd name="connsiteY5" fmla="*/ 676275 h 1352550"/>
              <a:gd name="connsiteX6" fmla="*/ 370315 w 2781357"/>
              <a:gd name="connsiteY6" fmla="*/ 0 h 135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1357" h="1352550">
                <a:moveTo>
                  <a:pt x="370315" y="0"/>
                </a:moveTo>
                <a:cubicBezTo>
                  <a:pt x="263144" y="0"/>
                  <a:pt x="162672" y="0"/>
                  <a:pt x="68479" y="0"/>
                </a:cubicBezTo>
                <a:lnTo>
                  <a:pt x="0" y="0"/>
                </a:lnTo>
                <a:lnTo>
                  <a:pt x="0" y="1352550"/>
                </a:lnTo>
                <a:lnTo>
                  <a:pt x="2781357" y="1352550"/>
                </a:lnTo>
                <a:cubicBezTo>
                  <a:pt x="2781357" y="1352550"/>
                  <a:pt x="2328990" y="1143000"/>
                  <a:pt x="1912150" y="676275"/>
                </a:cubicBezTo>
                <a:cubicBezTo>
                  <a:pt x="1497678" y="209550"/>
                  <a:pt x="1194522" y="104775"/>
                  <a:pt x="370315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>
            <p:custDataLst>
              <p:tags r:id="rId2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28" name="组合 27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32" name="任意多边形: 形状 31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30" name="任意多边形: 形状 29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9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wrap="square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>
            <p:custDataLst>
              <p:tags r:id="rId2"/>
            </p:custDataLst>
          </p:nvPr>
        </p:nvGrpSpPr>
        <p:grpSpPr>
          <a:xfrm>
            <a:off x="131041" y="106151"/>
            <a:ext cx="11929918" cy="160185"/>
            <a:chOff x="131041" y="390273"/>
            <a:chExt cx="11929918" cy="160185"/>
          </a:xfrm>
        </p:grpSpPr>
        <p:grpSp>
          <p:nvGrpSpPr>
            <p:cNvPr id="22" name="组合 21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30" name="任意多边形: 形状 29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28" name="任意多边形: 形状 27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7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wrap="square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8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wrap="square">
            <a:normAutofit/>
          </a:bodyPr>
          <a:lstStyle>
            <a:lvl1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wrap="square">
            <a:normAutofit/>
          </a:bodyPr>
          <a:lstStyle>
            <a:lvl1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6" Type="http://schemas.openxmlformats.org/officeDocument/2006/relationships/theme" Target="../theme/theme1.xml"/><Relationship Id="rId25" Type="http://schemas.openxmlformats.org/officeDocument/2006/relationships/tags" Target="../tags/tag190.xml"/><Relationship Id="rId24" Type="http://schemas.openxmlformats.org/officeDocument/2006/relationships/tags" Target="../tags/tag189.xml"/><Relationship Id="rId23" Type="http://schemas.openxmlformats.org/officeDocument/2006/relationships/tags" Target="../tags/tag188.xml"/><Relationship Id="rId22" Type="http://schemas.openxmlformats.org/officeDocument/2006/relationships/tags" Target="../tags/tag187.xml"/><Relationship Id="rId21" Type="http://schemas.openxmlformats.org/officeDocument/2006/relationships/tags" Target="../tags/tag186.xml"/><Relationship Id="rId20" Type="http://schemas.openxmlformats.org/officeDocument/2006/relationships/tags" Target="../tags/tag185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wrap="square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61398"/>
            <a:ext cx="10852237" cy="5388907"/>
          </a:xfrm>
          <a:prstGeom prst="rect">
            <a:avLst/>
          </a:prstGeom>
        </p:spPr>
        <p:txBody>
          <a:bodyPr vert="horz" wrap="square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26.xml"/><Relationship Id="rId4" Type="http://schemas.openxmlformats.org/officeDocument/2006/relationships/tags" Target="../tags/tag325.xml"/><Relationship Id="rId3" Type="http://schemas.openxmlformats.org/officeDocument/2006/relationships/tags" Target="../tags/tag324.xml"/><Relationship Id="rId2" Type="http://schemas.openxmlformats.org/officeDocument/2006/relationships/tags" Target="../tags/tag323.xml"/><Relationship Id="rId1" Type="http://schemas.openxmlformats.org/officeDocument/2006/relationships/tags" Target="../tags/tag32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329.xml"/><Relationship Id="rId2" Type="http://schemas.openxmlformats.org/officeDocument/2006/relationships/tags" Target="../tags/tag328.xml"/><Relationship Id="rId1" Type="http://schemas.openxmlformats.org/officeDocument/2006/relationships/tags" Target="../tags/tag327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1.xml"/><Relationship Id="rId3" Type="http://schemas.openxmlformats.org/officeDocument/2006/relationships/tags" Target="../tags/tag332.xml"/><Relationship Id="rId2" Type="http://schemas.openxmlformats.org/officeDocument/2006/relationships/tags" Target="../tags/tag331.xml"/><Relationship Id="rId1" Type="http://schemas.openxmlformats.org/officeDocument/2006/relationships/tags" Target="../tags/tag330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01.xml"/><Relationship Id="rId8" Type="http://schemas.openxmlformats.org/officeDocument/2006/relationships/tags" Target="../tags/tag200.xml"/><Relationship Id="rId7" Type="http://schemas.openxmlformats.org/officeDocument/2006/relationships/tags" Target="../tags/tag199.xml"/><Relationship Id="rId6" Type="http://schemas.openxmlformats.org/officeDocument/2006/relationships/tags" Target="../tags/tag198.xml"/><Relationship Id="rId5" Type="http://schemas.openxmlformats.org/officeDocument/2006/relationships/tags" Target="../tags/tag197.xml"/><Relationship Id="rId4" Type="http://schemas.openxmlformats.org/officeDocument/2006/relationships/tags" Target="../tags/tag196.xml"/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6.xml"/><Relationship Id="rId10" Type="http://schemas.openxmlformats.org/officeDocument/2006/relationships/tags" Target="../tags/tag202.xml"/><Relationship Id="rId1" Type="http://schemas.openxmlformats.org/officeDocument/2006/relationships/tags" Target="../tags/tag19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07.xml"/><Relationship Id="rId4" Type="http://schemas.openxmlformats.org/officeDocument/2006/relationships/tags" Target="../tags/tag206.xml"/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16.xml"/><Relationship Id="rId8" Type="http://schemas.openxmlformats.org/officeDocument/2006/relationships/tags" Target="../tags/tag215.xml"/><Relationship Id="rId7" Type="http://schemas.openxmlformats.org/officeDocument/2006/relationships/tags" Target="../tags/tag214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4" Type="http://schemas.openxmlformats.org/officeDocument/2006/relationships/tags" Target="../tags/tag211.xml"/><Relationship Id="rId3" Type="http://schemas.openxmlformats.org/officeDocument/2006/relationships/tags" Target="../tags/tag210.xml"/><Relationship Id="rId24" Type="http://schemas.openxmlformats.org/officeDocument/2006/relationships/notesSlide" Target="../notesSlides/notesSlide3.xml"/><Relationship Id="rId23" Type="http://schemas.openxmlformats.org/officeDocument/2006/relationships/slideLayout" Target="../slideLayouts/slideLayout7.xml"/><Relationship Id="rId22" Type="http://schemas.openxmlformats.org/officeDocument/2006/relationships/tags" Target="../tags/tag229.xml"/><Relationship Id="rId21" Type="http://schemas.openxmlformats.org/officeDocument/2006/relationships/tags" Target="../tags/tag228.xml"/><Relationship Id="rId20" Type="http://schemas.openxmlformats.org/officeDocument/2006/relationships/tags" Target="../tags/tag227.xml"/><Relationship Id="rId2" Type="http://schemas.openxmlformats.org/officeDocument/2006/relationships/tags" Target="../tags/tag209.xml"/><Relationship Id="rId19" Type="http://schemas.openxmlformats.org/officeDocument/2006/relationships/tags" Target="../tags/tag226.xml"/><Relationship Id="rId18" Type="http://schemas.openxmlformats.org/officeDocument/2006/relationships/tags" Target="../tags/tag225.xml"/><Relationship Id="rId17" Type="http://schemas.openxmlformats.org/officeDocument/2006/relationships/tags" Target="../tags/tag224.xml"/><Relationship Id="rId16" Type="http://schemas.openxmlformats.org/officeDocument/2006/relationships/tags" Target="../tags/tag223.xml"/><Relationship Id="rId15" Type="http://schemas.openxmlformats.org/officeDocument/2006/relationships/tags" Target="../tags/tag222.xml"/><Relationship Id="rId14" Type="http://schemas.openxmlformats.org/officeDocument/2006/relationships/tags" Target="../tags/tag221.xml"/><Relationship Id="rId13" Type="http://schemas.openxmlformats.org/officeDocument/2006/relationships/tags" Target="../tags/tag220.xml"/><Relationship Id="rId12" Type="http://schemas.openxmlformats.org/officeDocument/2006/relationships/tags" Target="../tags/tag219.xml"/><Relationship Id="rId11" Type="http://schemas.openxmlformats.org/officeDocument/2006/relationships/tags" Target="../tags/tag218.xml"/><Relationship Id="rId10" Type="http://schemas.openxmlformats.org/officeDocument/2006/relationships/tags" Target="../tags/tag217.xml"/><Relationship Id="rId1" Type="http://schemas.openxmlformats.org/officeDocument/2006/relationships/tags" Target="../tags/tag208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38.xml"/><Relationship Id="rId8" Type="http://schemas.openxmlformats.org/officeDocument/2006/relationships/tags" Target="../tags/tag237.xml"/><Relationship Id="rId7" Type="http://schemas.openxmlformats.org/officeDocument/2006/relationships/tags" Target="../tags/tag236.xml"/><Relationship Id="rId6" Type="http://schemas.openxmlformats.org/officeDocument/2006/relationships/tags" Target="../tags/tag235.xml"/><Relationship Id="rId5" Type="http://schemas.openxmlformats.org/officeDocument/2006/relationships/tags" Target="../tags/tag234.xml"/><Relationship Id="rId40" Type="http://schemas.openxmlformats.org/officeDocument/2006/relationships/notesSlide" Target="../notesSlides/notesSlide4.xml"/><Relationship Id="rId4" Type="http://schemas.openxmlformats.org/officeDocument/2006/relationships/tags" Target="../tags/tag233.xml"/><Relationship Id="rId39" Type="http://schemas.openxmlformats.org/officeDocument/2006/relationships/slideLayout" Target="../slideLayouts/slideLayout7.xml"/><Relationship Id="rId38" Type="http://schemas.openxmlformats.org/officeDocument/2006/relationships/tags" Target="../tags/tag267.xml"/><Relationship Id="rId37" Type="http://schemas.openxmlformats.org/officeDocument/2006/relationships/tags" Target="../tags/tag266.xml"/><Relationship Id="rId36" Type="http://schemas.openxmlformats.org/officeDocument/2006/relationships/tags" Target="../tags/tag265.xml"/><Relationship Id="rId35" Type="http://schemas.openxmlformats.org/officeDocument/2006/relationships/tags" Target="../tags/tag264.xml"/><Relationship Id="rId34" Type="http://schemas.openxmlformats.org/officeDocument/2006/relationships/tags" Target="../tags/tag263.xml"/><Relationship Id="rId33" Type="http://schemas.openxmlformats.org/officeDocument/2006/relationships/tags" Target="../tags/tag262.xml"/><Relationship Id="rId32" Type="http://schemas.openxmlformats.org/officeDocument/2006/relationships/tags" Target="../tags/tag261.xml"/><Relationship Id="rId31" Type="http://schemas.openxmlformats.org/officeDocument/2006/relationships/tags" Target="../tags/tag260.xml"/><Relationship Id="rId30" Type="http://schemas.openxmlformats.org/officeDocument/2006/relationships/tags" Target="../tags/tag259.xml"/><Relationship Id="rId3" Type="http://schemas.openxmlformats.org/officeDocument/2006/relationships/tags" Target="../tags/tag232.xml"/><Relationship Id="rId29" Type="http://schemas.openxmlformats.org/officeDocument/2006/relationships/tags" Target="../tags/tag258.xml"/><Relationship Id="rId28" Type="http://schemas.openxmlformats.org/officeDocument/2006/relationships/tags" Target="../tags/tag257.xml"/><Relationship Id="rId27" Type="http://schemas.openxmlformats.org/officeDocument/2006/relationships/tags" Target="../tags/tag256.xml"/><Relationship Id="rId26" Type="http://schemas.openxmlformats.org/officeDocument/2006/relationships/tags" Target="../tags/tag255.xml"/><Relationship Id="rId25" Type="http://schemas.openxmlformats.org/officeDocument/2006/relationships/tags" Target="../tags/tag254.xml"/><Relationship Id="rId24" Type="http://schemas.openxmlformats.org/officeDocument/2006/relationships/tags" Target="../tags/tag253.xml"/><Relationship Id="rId23" Type="http://schemas.openxmlformats.org/officeDocument/2006/relationships/tags" Target="../tags/tag252.xml"/><Relationship Id="rId22" Type="http://schemas.openxmlformats.org/officeDocument/2006/relationships/tags" Target="../tags/tag251.xml"/><Relationship Id="rId21" Type="http://schemas.openxmlformats.org/officeDocument/2006/relationships/tags" Target="../tags/tag250.xml"/><Relationship Id="rId20" Type="http://schemas.openxmlformats.org/officeDocument/2006/relationships/tags" Target="../tags/tag249.xml"/><Relationship Id="rId2" Type="http://schemas.openxmlformats.org/officeDocument/2006/relationships/tags" Target="../tags/tag231.xml"/><Relationship Id="rId19" Type="http://schemas.openxmlformats.org/officeDocument/2006/relationships/tags" Target="../tags/tag248.xml"/><Relationship Id="rId18" Type="http://schemas.openxmlformats.org/officeDocument/2006/relationships/tags" Target="../tags/tag247.xml"/><Relationship Id="rId17" Type="http://schemas.openxmlformats.org/officeDocument/2006/relationships/tags" Target="../tags/tag246.xml"/><Relationship Id="rId16" Type="http://schemas.openxmlformats.org/officeDocument/2006/relationships/tags" Target="../tags/tag245.xml"/><Relationship Id="rId15" Type="http://schemas.openxmlformats.org/officeDocument/2006/relationships/tags" Target="../tags/tag244.xml"/><Relationship Id="rId14" Type="http://schemas.openxmlformats.org/officeDocument/2006/relationships/tags" Target="../tags/tag243.xml"/><Relationship Id="rId13" Type="http://schemas.openxmlformats.org/officeDocument/2006/relationships/tags" Target="../tags/tag242.xml"/><Relationship Id="rId12" Type="http://schemas.openxmlformats.org/officeDocument/2006/relationships/tags" Target="../tags/tag241.xml"/><Relationship Id="rId11" Type="http://schemas.openxmlformats.org/officeDocument/2006/relationships/tags" Target="../tags/tag240.xml"/><Relationship Id="rId10" Type="http://schemas.openxmlformats.org/officeDocument/2006/relationships/tags" Target="../tags/tag239.xml"/><Relationship Id="rId1" Type="http://schemas.openxmlformats.org/officeDocument/2006/relationships/tags" Target="../tags/tag230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72.xml"/><Relationship Id="rId4" Type="http://schemas.openxmlformats.org/officeDocument/2006/relationships/tags" Target="../tags/tag271.xml"/><Relationship Id="rId3" Type="http://schemas.openxmlformats.org/officeDocument/2006/relationships/tags" Target="../tags/tag270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277.xml"/><Relationship Id="rId4" Type="http://schemas.openxmlformats.org/officeDocument/2006/relationships/tags" Target="../tags/tag276.xml"/><Relationship Id="rId3" Type="http://schemas.openxmlformats.org/officeDocument/2006/relationships/tags" Target="../tags/tag275.xml"/><Relationship Id="rId2" Type="http://schemas.openxmlformats.org/officeDocument/2006/relationships/tags" Target="../tags/tag274.xml"/><Relationship Id="rId1" Type="http://schemas.openxmlformats.org/officeDocument/2006/relationships/tags" Target="../tags/tag273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86.xml"/><Relationship Id="rId8" Type="http://schemas.openxmlformats.org/officeDocument/2006/relationships/tags" Target="../tags/tag285.xml"/><Relationship Id="rId7" Type="http://schemas.openxmlformats.org/officeDocument/2006/relationships/tags" Target="../tags/tag284.xml"/><Relationship Id="rId6" Type="http://schemas.openxmlformats.org/officeDocument/2006/relationships/tags" Target="../tags/tag283.xml"/><Relationship Id="rId5" Type="http://schemas.openxmlformats.org/officeDocument/2006/relationships/tags" Target="../tags/tag282.xml"/><Relationship Id="rId4" Type="http://schemas.openxmlformats.org/officeDocument/2006/relationships/tags" Target="../tags/tag281.xml"/><Relationship Id="rId3" Type="http://schemas.openxmlformats.org/officeDocument/2006/relationships/tags" Target="../tags/tag280.xml"/><Relationship Id="rId24" Type="http://schemas.openxmlformats.org/officeDocument/2006/relationships/notesSlide" Target="../notesSlides/notesSlide7.xml"/><Relationship Id="rId23" Type="http://schemas.openxmlformats.org/officeDocument/2006/relationships/slideLayout" Target="../slideLayouts/slideLayout7.xml"/><Relationship Id="rId22" Type="http://schemas.openxmlformats.org/officeDocument/2006/relationships/tags" Target="../tags/tag299.xml"/><Relationship Id="rId21" Type="http://schemas.openxmlformats.org/officeDocument/2006/relationships/tags" Target="../tags/tag298.xml"/><Relationship Id="rId20" Type="http://schemas.openxmlformats.org/officeDocument/2006/relationships/tags" Target="../tags/tag297.xml"/><Relationship Id="rId2" Type="http://schemas.openxmlformats.org/officeDocument/2006/relationships/tags" Target="../tags/tag279.xml"/><Relationship Id="rId19" Type="http://schemas.openxmlformats.org/officeDocument/2006/relationships/tags" Target="../tags/tag296.xml"/><Relationship Id="rId18" Type="http://schemas.openxmlformats.org/officeDocument/2006/relationships/tags" Target="../tags/tag295.xml"/><Relationship Id="rId17" Type="http://schemas.openxmlformats.org/officeDocument/2006/relationships/tags" Target="../tags/tag294.xml"/><Relationship Id="rId16" Type="http://schemas.openxmlformats.org/officeDocument/2006/relationships/tags" Target="../tags/tag293.xml"/><Relationship Id="rId15" Type="http://schemas.openxmlformats.org/officeDocument/2006/relationships/tags" Target="../tags/tag292.xml"/><Relationship Id="rId14" Type="http://schemas.openxmlformats.org/officeDocument/2006/relationships/tags" Target="../tags/tag291.xml"/><Relationship Id="rId13" Type="http://schemas.openxmlformats.org/officeDocument/2006/relationships/tags" Target="../tags/tag290.xml"/><Relationship Id="rId12" Type="http://schemas.openxmlformats.org/officeDocument/2006/relationships/tags" Target="../tags/tag289.xml"/><Relationship Id="rId11" Type="http://schemas.openxmlformats.org/officeDocument/2006/relationships/tags" Target="../tags/tag288.xml"/><Relationship Id="rId10" Type="http://schemas.openxmlformats.org/officeDocument/2006/relationships/tags" Target="../tags/tag287.xml"/><Relationship Id="rId1" Type="http://schemas.openxmlformats.org/officeDocument/2006/relationships/tags" Target="../tags/tag27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308.xml"/><Relationship Id="rId8" Type="http://schemas.openxmlformats.org/officeDocument/2006/relationships/tags" Target="../tags/tag307.xml"/><Relationship Id="rId7" Type="http://schemas.openxmlformats.org/officeDocument/2006/relationships/tags" Target="../tags/tag306.xml"/><Relationship Id="rId6" Type="http://schemas.openxmlformats.org/officeDocument/2006/relationships/tags" Target="../tags/tag305.xml"/><Relationship Id="rId5" Type="http://schemas.openxmlformats.org/officeDocument/2006/relationships/tags" Target="../tags/tag304.xml"/><Relationship Id="rId4" Type="http://schemas.openxmlformats.org/officeDocument/2006/relationships/tags" Target="../tags/tag303.xml"/><Relationship Id="rId3" Type="http://schemas.openxmlformats.org/officeDocument/2006/relationships/tags" Target="../tags/tag302.xml"/><Relationship Id="rId24" Type="http://schemas.openxmlformats.org/officeDocument/2006/relationships/notesSlide" Target="../notesSlides/notesSlide8.xml"/><Relationship Id="rId23" Type="http://schemas.openxmlformats.org/officeDocument/2006/relationships/slideLayout" Target="../slideLayouts/slideLayout7.xml"/><Relationship Id="rId22" Type="http://schemas.openxmlformats.org/officeDocument/2006/relationships/tags" Target="../tags/tag321.xml"/><Relationship Id="rId21" Type="http://schemas.openxmlformats.org/officeDocument/2006/relationships/tags" Target="../tags/tag320.xml"/><Relationship Id="rId20" Type="http://schemas.openxmlformats.org/officeDocument/2006/relationships/tags" Target="../tags/tag319.xml"/><Relationship Id="rId2" Type="http://schemas.openxmlformats.org/officeDocument/2006/relationships/tags" Target="../tags/tag301.xml"/><Relationship Id="rId19" Type="http://schemas.openxmlformats.org/officeDocument/2006/relationships/tags" Target="../tags/tag318.xml"/><Relationship Id="rId18" Type="http://schemas.openxmlformats.org/officeDocument/2006/relationships/tags" Target="../tags/tag317.xml"/><Relationship Id="rId17" Type="http://schemas.openxmlformats.org/officeDocument/2006/relationships/tags" Target="../tags/tag316.xml"/><Relationship Id="rId16" Type="http://schemas.openxmlformats.org/officeDocument/2006/relationships/tags" Target="../tags/tag315.xml"/><Relationship Id="rId15" Type="http://schemas.openxmlformats.org/officeDocument/2006/relationships/tags" Target="../tags/tag314.xml"/><Relationship Id="rId14" Type="http://schemas.openxmlformats.org/officeDocument/2006/relationships/tags" Target="../tags/tag313.xml"/><Relationship Id="rId13" Type="http://schemas.openxmlformats.org/officeDocument/2006/relationships/tags" Target="../tags/tag312.xml"/><Relationship Id="rId12" Type="http://schemas.openxmlformats.org/officeDocument/2006/relationships/tags" Target="../tags/tag311.xml"/><Relationship Id="rId11" Type="http://schemas.openxmlformats.org/officeDocument/2006/relationships/tags" Target="../tags/tag310.xml"/><Relationship Id="rId10" Type="http://schemas.openxmlformats.org/officeDocument/2006/relationships/tags" Target="../tags/tag309.xml"/><Relationship Id="rId1" Type="http://schemas.openxmlformats.org/officeDocument/2006/relationships/tags" Target="../tags/tag30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 idx="13"/>
          </p:nvPr>
        </p:nvSpPr>
        <p:spPr>
          <a:xfrm>
            <a:off x="2995930" y="2717800"/>
            <a:ext cx="6274435" cy="1217295"/>
          </a:xfrm>
        </p:spPr>
        <p:txBody>
          <a:bodyPr>
            <a:normAutofit/>
          </a:bodyPr>
          <a:p>
            <a:r>
              <a:rPr lang="zh-CN" altLang="en-US"/>
              <a:t>三试内容</a:t>
            </a:r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5"/>
          </p:nvPr>
        </p:nvSpPr>
        <p:spPr>
          <a:xfrm>
            <a:off x="5440045" y="4358005"/>
            <a:ext cx="1944370" cy="408940"/>
          </a:xfrm>
        </p:spPr>
        <p:txBody>
          <a:bodyPr/>
          <a:p>
            <a:r>
              <a:rPr lang="en-US" altLang="zh-CN"/>
              <a:t>   2022</a:t>
            </a:r>
            <a:r>
              <a:t>年</a:t>
            </a:r>
            <a:r>
              <a:rPr lang="en-US" altLang="zh-CN"/>
              <a:t>3</a:t>
            </a:r>
            <a:r>
              <a:t>月</a:t>
            </a:r>
            <a:endParaRPr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sz="quarter" idx="16"/>
            <p:custDataLst>
              <p:tags r:id="rId1"/>
            </p:custDataLst>
          </p:nvPr>
        </p:nvSpPr>
        <p:spPr/>
        <p:txBody>
          <a:bodyPr>
            <a:normAutofit lnSpcReduction="20000"/>
          </a:bodyPr>
          <a:p>
            <a:r>
              <a:rPr lang="en-US" altLang="zh-CN"/>
              <a:t>2022</a:t>
            </a:r>
            <a:r>
              <a:t>年</a:t>
            </a:r>
            <a:r>
              <a:rPr lang="zh-CN" altLang="en-US"/>
              <a:t>上海戏剧学院 表演（戏剧影视）专业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46998" y="2750185"/>
            <a:ext cx="2560955" cy="13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667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800" b="0" i="0" kern="0" spc="20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04</a:t>
            </a:r>
            <a:endParaRPr kumimoji="0" lang="en-US" altLang="zh-CN" sz="4800" b="0" i="0" kern="0" spc="20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>
            <p:custDataLst>
              <p:tags r:id="rId2"/>
            </p:custDataLst>
          </p:nvPr>
        </p:nvSpPr>
        <p:spPr>
          <a:xfrm>
            <a:off x="2350453" y="2750820"/>
            <a:ext cx="212090" cy="1356995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323982" rIns="899951" anchor="ctr">
            <a:normAutofit/>
          </a:bodyPr>
          <a:lstStyle/>
          <a:p>
            <a:pPr marL="0" marR="0" lvl="0" indent="0" algn="l" defTabSz="8667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400" b="0" i="0" kern="0" spc="20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副标题 1"/>
          <p:cNvSpPr>
            <a:spLocks noGrp="1"/>
          </p:cNvSpPr>
          <p:nvPr>
            <p:ph type="subTitle" idx="13"/>
            <p:custDataLst>
              <p:tags r:id="rId3"/>
            </p:custDataLst>
          </p:nvPr>
        </p:nvSpPr>
        <p:spPr>
          <a:xfrm>
            <a:off x="2875280" y="4309110"/>
            <a:ext cx="6971665" cy="1985645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spcAft>
                <a:spcPts val="0"/>
              </a:spcAft>
              <a:buClrTx/>
              <a:buSzTx/>
              <a:buNone/>
            </a:pPr>
            <a:r>
              <a:rPr b="1" spc="150">
                <a:sym typeface="Arial" panose="020B0604020202020204" pitchFamily="34" charset="0"/>
              </a:rPr>
              <a:t>考试要求：</a:t>
            </a:r>
            <a:endParaRPr spc="150">
              <a:solidFill>
                <a:schemeClr val="tx1"/>
              </a:solidFill>
              <a:latin typeface="+mj-ea"/>
              <a:ea typeface="+mj-ea"/>
              <a:cs typeface="+mj-ea"/>
              <a:sym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  <a:buClrTx/>
              <a:buSzTx/>
              <a:buNone/>
            </a:pPr>
            <a:r>
              <a:rPr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（1）</a:t>
            </a:r>
            <a:r>
              <a:rPr spc="150">
                <a:solidFill>
                  <a:schemeClr val="tx1"/>
                </a:solidFill>
                <a:sym typeface="Arial" panose="020B0604020202020204" pitchFamily="34" charset="0"/>
              </a:rPr>
              <a:t>根据</a:t>
            </a:r>
            <a:r>
              <a:rPr lang="en-US" spc="150">
                <a:solidFill>
                  <a:schemeClr val="tx1"/>
                </a:solidFill>
                <a:sym typeface="Arial" panose="020B0604020202020204" pitchFamily="34" charset="0"/>
              </a:rPr>
              <a:t>“</a:t>
            </a:r>
            <a:r>
              <a:rPr spc="150">
                <a:solidFill>
                  <a:schemeClr val="tx1"/>
                </a:solidFill>
                <a:sym typeface="Arial" panose="020B0604020202020204" pitchFamily="34" charset="0"/>
              </a:rPr>
              <a:t>小艺帮</a:t>
            </a:r>
            <a:r>
              <a:rPr lang="en-US" altLang="zh-CN" spc="150">
                <a:solidFill>
                  <a:schemeClr val="tx1"/>
                </a:solidFill>
                <a:sym typeface="Arial" panose="020B0604020202020204" pitchFamily="34" charset="0"/>
              </a:rPr>
              <a:t>”APP</a:t>
            </a:r>
            <a:r>
              <a:rPr spc="150">
                <a:solidFill>
                  <a:schemeClr val="tx1"/>
                </a:solidFill>
                <a:sym typeface="Arial" panose="020B0604020202020204" pitchFamily="34" charset="0"/>
              </a:rPr>
              <a:t>中我校表演（戏剧影视）专业三试形体测试示范视频</a:t>
            </a:r>
            <a:r>
              <a:rPr lang="en-US" altLang="zh-CN" spc="150">
                <a:solidFill>
                  <a:schemeClr val="tx1"/>
                </a:solidFill>
                <a:sym typeface="Arial" panose="020B0604020202020204" pitchFamily="34" charset="0"/>
              </a:rPr>
              <a:t>(</a:t>
            </a:r>
            <a:r>
              <a:rPr dirty="0">
                <a:solidFill>
                  <a:schemeClr val="tx1"/>
                </a:solidFill>
                <a:sym typeface="Arial" panose="020B0604020202020204" pitchFamily="34" charset="0"/>
              </a:rPr>
              <a:t>命题</a:t>
            </a:r>
            <a:r>
              <a:rPr lang="en-US" altLang="zh-CN" spc="150">
                <a:solidFill>
                  <a:schemeClr val="tx1"/>
                </a:solidFill>
                <a:sym typeface="Arial" panose="020B0604020202020204" pitchFamily="34" charset="0"/>
              </a:rPr>
              <a:t>)</a:t>
            </a:r>
            <a:r>
              <a:rPr spc="150">
                <a:solidFill>
                  <a:schemeClr val="tx1"/>
                </a:solidFill>
                <a:sym typeface="Arial" panose="020B0604020202020204" pitchFamily="34" charset="0"/>
              </a:rPr>
              <a:t>，完整地完成形体展示</a:t>
            </a:r>
            <a:r>
              <a:rPr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，录制时长</a:t>
            </a:r>
            <a:r>
              <a:rPr lang="en-US" altLang="zh-CN"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1</a:t>
            </a:r>
            <a:r>
              <a:rPr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分</a:t>
            </a:r>
            <a:r>
              <a:rPr lang="en-US" altLang="zh-CN"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30</a:t>
            </a:r>
            <a:r>
              <a:rPr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秒以内。</a:t>
            </a:r>
            <a:endParaRPr lang="zh-CN" altLang="en-US" spc="150">
              <a:solidFill>
                <a:schemeClr val="tx1"/>
              </a:solidFill>
              <a:latin typeface="+mj-ea"/>
              <a:ea typeface="+mj-ea"/>
              <a:cs typeface="+mj-ea"/>
              <a:sym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  <a:buClrTx/>
              <a:buSzTx/>
              <a:buNone/>
            </a:pPr>
            <a:r>
              <a:rPr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（2）</a:t>
            </a:r>
            <a:r>
              <a:rPr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形体技巧展示（自备），录制时长</a:t>
            </a:r>
            <a:r>
              <a:rPr lang="en-US" altLang="zh-CN"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30</a:t>
            </a:r>
            <a:r>
              <a:rPr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秒以内。</a:t>
            </a:r>
            <a:endParaRPr spc="150">
              <a:solidFill>
                <a:schemeClr val="tx1"/>
              </a:solidFill>
              <a:latin typeface="+mj-ea"/>
              <a:ea typeface="+mj-ea"/>
              <a:cs typeface="+mj-ea"/>
              <a:sym typeface="Arial" panose="020B0604020202020204" pitchFamily="34" charset="0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  <a:buClrTx/>
              <a:buSzTx/>
              <a:buNone/>
            </a:pPr>
            <a:r>
              <a:rPr spc="150">
                <a:solidFill>
                  <a:schemeClr val="tx1"/>
                </a:solidFill>
                <a:latin typeface="+mj-ea"/>
                <a:ea typeface="+mj-ea"/>
                <a:cs typeface="+mj-ea"/>
                <a:sym typeface="Arial" panose="020B0604020202020204" pitchFamily="34" charset="0"/>
              </a:rPr>
              <a:t>两项内容录制时长共计2分钟以内。</a:t>
            </a:r>
            <a:endParaRPr lang="zh-CN" altLang="en-US" spc="150">
              <a:solidFill>
                <a:schemeClr val="tx1"/>
              </a:solidFill>
              <a:latin typeface="+mj-ea"/>
              <a:ea typeface="+mj-ea"/>
              <a:cs typeface="+mj-ea"/>
              <a:sym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endParaRPr lang="zh-CN" altLang="en-US" spc="150" dirty="0">
              <a:solidFill>
                <a:schemeClr val="tx1"/>
              </a:solidFill>
              <a:latin typeface="+mj-ea"/>
              <a:ea typeface="+mj-ea"/>
              <a:cs typeface="+mj-ea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 idx="14"/>
            <p:custDataLst>
              <p:tags r:id="rId4"/>
            </p:custDataLst>
          </p:nvPr>
        </p:nvSpPr>
        <p:spPr>
          <a:xfrm>
            <a:off x="5425440" y="3038475"/>
            <a:ext cx="4241800" cy="654685"/>
          </a:xfrm>
        </p:spPr>
        <p:txBody>
          <a:bodyPr>
            <a:normAutofit fontScale="90000"/>
          </a:bodyPr>
          <a:lstStyle/>
          <a:p>
            <a:pPr algn="l">
              <a:buClrTx/>
              <a:buSzTx/>
              <a:buFontTx/>
            </a:pPr>
            <a:r>
              <a:rPr dirty="0">
                <a:sym typeface="Arial" panose="020B0604020202020204" pitchFamily="34" charset="0"/>
              </a:rPr>
              <a:t>形体（自备</a:t>
            </a:r>
            <a:r>
              <a:rPr lang="en-US" altLang="zh-CN" dirty="0">
                <a:sym typeface="Arial" panose="020B0604020202020204" pitchFamily="34" charset="0"/>
              </a:rPr>
              <a:t>+</a:t>
            </a:r>
            <a:r>
              <a:rPr dirty="0">
                <a:sym typeface="Arial" panose="020B0604020202020204" pitchFamily="34" charset="0"/>
              </a:rPr>
              <a:t>命题）</a:t>
            </a:r>
            <a:endParaRPr dirty="0">
              <a:sym typeface="Arial" panose="020B0604020202020204" pitchFamily="3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文本框 89"/>
          <p:cNvSpPr txBox="1"/>
          <p:nvPr>
            <p:custDataLst>
              <p:tags r:id="rId1"/>
            </p:custDataLst>
          </p:nvPr>
        </p:nvSpPr>
        <p:spPr>
          <a:xfrm>
            <a:off x="630555" y="1268730"/>
            <a:ext cx="9374505" cy="4999990"/>
          </a:xfrm>
          <a:prstGeom prst="rect">
            <a:avLst/>
          </a:prstGeom>
          <a:noFill/>
        </p:spPr>
        <p:txBody>
          <a:bodyPr wrap="square" lIns="91440" tIns="0" rIns="91440" bIns="45720" anchor="ctr">
            <a:noAutofit/>
          </a:bodyPr>
          <a:lstStyle/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（1）光线采用室内自然光条件即可，录制保持顺光方向，光线明亮，请勿使用其他特殊照明装置; 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（2）场地空间应适合所展示的科目需要，避免背景杂乱，建议为浅色背景，环境要求安静; 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（3）横屏录制； 录制顺序依次为：台词→歌曲→表演→形体；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（4）景别分别为：“台词”为中景(半身);“歌曲”为中景(半身); “表演”为中景(半身);“形体”为远景(全身);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（5）三试形体测试</a:t>
            </a:r>
            <a:r>
              <a:rPr lang="zh-CN"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命题部分</a:t>
            </a: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有示范视频，考生须严格按照示范视频及相关要求进行录制</a:t>
            </a:r>
            <a:r>
              <a:rPr lang="en-US"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（6）考生必须穿平底鞋、紧身深色练功服（不允许穿演出服、裙装等其他服装），需束发，无刘海，露出完整清晰的脸部，不允许化妆、戴美瞳、戴眼镜、戴首饰</a:t>
            </a:r>
            <a:r>
              <a:rPr lang="en-US"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;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（7）视频作品一镜到底，不间断录制，声音和图像需同步录制，期间不得转切画面，不可美颜，不可特效处理，不允许对画面和声音进行任何后期制作与修改剪辑，保持素材完整真实; 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（8）</a:t>
            </a:r>
            <a:r>
              <a:rPr lang="zh-CN"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所有</a:t>
            </a: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考试环节，不可使用伴奏音乐; 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（9）视频中只允许出现考生本人，不得出现任何其他人员;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（10）录制过程中请勿出现考生姓名、准考证号、就读学校、录制场地等任何关于个人信息的语言或者标记，着装不得有特殊标记，如有违反，将按照违规处理; 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（1</a:t>
            </a:r>
            <a:r>
              <a:rPr lang="en-US"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）如命题中有可选项，请考生在录制视频时，先报读所选择的题目; 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（1</a:t>
            </a:r>
            <a:r>
              <a:rPr lang="en-US"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sz="14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）录制过程中除录制设备外，不得使用电子设备，如:智能手表、耳机等。</a:t>
            </a:r>
            <a:endParaRPr sz="14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712470" y="510381"/>
            <a:ext cx="489712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l"/>
            <a:r>
              <a:rPr lang="zh-CN" altLang="en-US" sz="3600" spc="6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sym typeface="Arial" panose="020B0604020202020204" pitchFamily="34" charset="0"/>
              </a:rPr>
              <a:t>注意事项：</a:t>
            </a:r>
            <a:endParaRPr lang="zh-CN" altLang="en-US" sz="3600" spc="6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汉仪旗黑-85S" panose="00020600040101010101" pitchFamily="18" charset="-122"/>
              <a:sym typeface="Arial" panose="020B0604020202020204" pitchFamily="34" charset="0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13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祝考试顺利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4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上海戏剧学院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文本框 5"/>
          <p:cNvSpPr txBox="1"/>
          <p:nvPr>
            <p:custDataLst>
              <p:tags r:id="rId1"/>
            </p:custDataLst>
          </p:nvPr>
        </p:nvSpPr>
        <p:spPr>
          <a:xfrm>
            <a:off x="2597785" y="1496853"/>
            <a:ext cx="487680" cy="583565"/>
          </a:xfrm>
          <a:prstGeom prst="rect">
            <a:avLst/>
          </a:prstGeom>
          <a:noFill/>
        </p:spPr>
        <p:txBody>
          <a:bodyPr wrap="square" rtlCol="0">
            <a:normAutofit fontScale="97500" lnSpcReduction="10000"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1.</a:t>
            </a:r>
            <a:endParaRPr lang="en-US" altLang="zh-CN" sz="32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0" name="文本框 89"/>
          <p:cNvSpPr txBox="1"/>
          <p:nvPr>
            <p:custDataLst>
              <p:tags r:id="rId2"/>
            </p:custDataLst>
          </p:nvPr>
        </p:nvSpPr>
        <p:spPr>
          <a:xfrm>
            <a:off x="3148330" y="1496695"/>
            <a:ext cx="7091045" cy="1151890"/>
          </a:xfrm>
          <a:prstGeom prst="rect">
            <a:avLst/>
          </a:prstGeom>
          <a:noFill/>
        </p:spPr>
        <p:txBody>
          <a:bodyPr wrap="square" lIns="91440" tIns="0" rIns="91440" bIns="45720" anchor="ctr">
            <a:noAutofit/>
          </a:bodyPr>
          <a:lstStyle/>
          <a:p>
            <a:pPr lvl="0">
              <a:lnSpc>
                <a:spcPct val="120000"/>
              </a:lnSpc>
            </a:pPr>
            <a:r>
              <a:rPr sz="15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台词（命题）：</a:t>
            </a:r>
            <a:r>
              <a:rPr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完整地完成命题内容，录制时长2分钟以内。在台词第</a:t>
            </a:r>
            <a:r>
              <a:rPr lang="zh-CN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一</a:t>
            </a:r>
            <a:r>
              <a:rPr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部分（即“绕口令”）中任选1个，在台词</a:t>
            </a:r>
            <a:r>
              <a:rPr lang="zh-CN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第二</a:t>
            </a:r>
            <a:r>
              <a:rPr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部分（即“词组”）中任选2个，考生根据所选的2个词组分别设定人物身份和关系，用同一段绕口令分别表达两种不同的情感态度。</a:t>
            </a:r>
            <a:endParaRPr lang="zh-CN" sz="1500" spc="15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文本框 5"/>
          <p:cNvSpPr txBox="1"/>
          <p:nvPr>
            <p:custDataLst>
              <p:tags r:id="rId3"/>
            </p:custDataLst>
          </p:nvPr>
        </p:nvSpPr>
        <p:spPr>
          <a:xfrm>
            <a:off x="2597785" y="2824003"/>
            <a:ext cx="487680" cy="583565"/>
          </a:xfrm>
          <a:prstGeom prst="rect">
            <a:avLst/>
          </a:prstGeom>
          <a:noFill/>
        </p:spPr>
        <p:txBody>
          <a:bodyPr wrap="square" rtlCol="0">
            <a:normAutofit fontScale="97500" lnSpcReduction="10000"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2.</a:t>
            </a:r>
            <a:endParaRPr lang="en-US" altLang="zh-CN" sz="3200" b="1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6" name="文本框 85"/>
          <p:cNvSpPr txBox="1"/>
          <p:nvPr>
            <p:custDataLst>
              <p:tags r:id="rId4"/>
            </p:custDataLst>
          </p:nvPr>
        </p:nvSpPr>
        <p:spPr>
          <a:xfrm>
            <a:off x="3148330" y="2858135"/>
            <a:ext cx="7091045" cy="705485"/>
          </a:xfrm>
          <a:prstGeom prst="rect">
            <a:avLst/>
          </a:prstGeom>
          <a:noFill/>
        </p:spPr>
        <p:txBody>
          <a:bodyPr wrap="square" lIns="91440" tIns="0" rIns="91440" bIns="45720" anchor="ctr">
            <a:normAutofit/>
          </a:bodyPr>
          <a:lstStyle/>
          <a:p>
            <a:pPr lvl="0">
              <a:lnSpc>
                <a:spcPct val="120000"/>
              </a:lnSpc>
            </a:pPr>
            <a:r>
              <a:rPr sz="16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歌曲（自备）</a:t>
            </a:r>
            <a:r>
              <a:rPr sz="16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：自选曲目（能彰显嗓音条件、声音技巧、音质、音域、强弱及音准节奏、音乐表现力），录制时长1分30秒以内</a:t>
            </a:r>
            <a:r>
              <a:rPr lang="zh-CN" sz="16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sz="16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文本框 5"/>
          <p:cNvSpPr txBox="1"/>
          <p:nvPr>
            <p:custDataLst>
              <p:tags r:id="rId5"/>
            </p:custDataLst>
          </p:nvPr>
        </p:nvSpPr>
        <p:spPr>
          <a:xfrm>
            <a:off x="2597785" y="3843020"/>
            <a:ext cx="550545" cy="678180"/>
          </a:xfrm>
          <a:prstGeom prst="rect">
            <a:avLst/>
          </a:prstGeom>
          <a:noFill/>
        </p:spPr>
        <p:txBody>
          <a:bodyPr wrap="square" rtlCol="0">
            <a:norm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3.</a:t>
            </a:r>
            <a:endParaRPr lang="en-US" altLang="zh-CN" sz="32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文本框 81"/>
          <p:cNvSpPr txBox="1"/>
          <p:nvPr>
            <p:custDataLst>
              <p:tags r:id="rId6"/>
            </p:custDataLst>
          </p:nvPr>
        </p:nvSpPr>
        <p:spPr>
          <a:xfrm>
            <a:off x="3148965" y="3772535"/>
            <a:ext cx="7090410" cy="1233805"/>
          </a:xfrm>
          <a:prstGeom prst="rect">
            <a:avLst/>
          </a:prstGeom>
          <a:noFill/>
        </p:spPr>
        <p:txBody>
          <a:bodyPr wrap="square" lIns="91440" tIns="0" rIns="91440" bIns="45720" anchor="ctr">
            <a:noAutofit/>
          </a:bodyPr>
          <a:lstStyle/>
          <a:p>
            <a:pPr lvl="0" fontAlgn="auto">
              <a:lnSpc>
                <a:spcPct val="130000"/>
              </a:lnSpc>
            </a:pPr>
            <a:r>
              <a:rPr sz="15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表演测试</a:t>
            </a:r>
            <a:r>
              <a:rPr lang="zh-CN" sz="15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（命题）</a:t>
            </a:r>
            <a:r>
              <a:rPr sz="15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：</a:t>
            </a:r>
            <a:endParaRPr sz="1500" b="1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fontAlgn="auto">
              <a:lnSpc>
                <a:spcPct val="130000"/>
              </a:lnSpc>
            </a:pP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（1）单人表演练习（命题）</a:t>
            </a: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，从公布的</a:t>
            </a:r>
            <a:r>
              <a:rPr lang="en-US" altLang="zh-CN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6</a:t>
            </a: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个命题中任选一个进行录制。</a:t>
            </a:r>
            <a:endParaRPr lang="zh-CN" altLang="en-US" sz="15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fontAlgn="auto">
              <a:lnSpc>
                <a:spcPct val="130000"/>
              </a:lnSpc>
            </a:pP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（2）命题讲述：讲述一段难忘的亲身经历。</a:t>
            </a:r>
            <a:endParaRPr lang="zh-CN" altLang="en-US" sz="15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fontAlgn="auto">
              <a:lnSpc>
                <a:spcPct val="130000"/>
              </a:lnSpc>
            </a:pP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两项内容录制时长6分钟以内。</a:t>
            </a:r>
            <a:endParaRPr lang="zh-CN" altLang="en-US" sz="15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文本框 5"/>
          <p:cNvSpPr txBox="1"/>
          <p:nvPr>
            <p:custDataLst>
              <p:tags r:id="rId7"/>
            </p:custDataLst>
          </p:nvPr>
        </p:nvSpPr>
        <p:spPr>
          <a:xfrm>
            <a:off x="2597785" y="5093493"/>
            <a:ext cx="487680" cy="583565"/>
          </a:xfrm>
          <a:prstGeom prst="rect">
            <a:avLst/>
          </a:prstGeom>
          <a:noFill/>
        </p:spPr>
        <p:txBody>
          <a:bodyPr wrap="square" rtlCol="0">
            <a:normAutofit fontScale="97500" lnSpcReduction="10000"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4.</a:t>
            </a:r>
            <a:endParaRPr lang="en-US" altLang="zh-CN" sz="3200" b="1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文本框 77"/>
          <p:cNvSpPr txBox="1"/>
          <p:nvPr>
            <p:custDataLst>
              <p:tags r:id="rId8"/>
            </p:custDataLst>
          </p:nvPr>
        </p:nvSpPr>
        <p:spPr>
          <a:xfrm>
            <a:off x="3148965" y="5092700"/>
            <a:ext cx="7256145" cy="1485900"/>
          </a:xfrm>
          <a:prstGeom prst="rect">
            <a:avLst/>
          </a:prstGeom>
          <a:noFill/>
        </p:spPr>
        <p:txBody>
          <a:bodyPr wrap="square" lIns="91440" tIns="0" rIns="91440" bIns="45720" anchor="ctr">
            <a:normAutofit/>
          </a:bodyPr>
          <a:lstStyle/>
          <a:p>
            <a:pPr lvl="0" fontAlgn="auto">
              <a:lnSpc>
                <a:spcPct val="150000"/>
              </a:lnSpc>
            </a:pPr>
            <a:r>
              <a:rPr lang="zh-CN" altLang="en-US" sz="16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形体测试（自备</a:t>
            </a:r>
            <a:r>
              <a:rPr lang="en-US" altLang="zh-CN" sz="16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+</a:t>
            </a:r>
            <a:r>
              <a:rPr lang="zh-CN" altLang="en-US" sz="16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命题）：</a:t>
            </a:r>
            <a:endParaRPr lang="zh-CN" altLang="en-US" sz="1600" b="1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（1）</a:t>
            </a: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根据示范视频（命题），完整地完成形体展示，录制时长</a:t>
            </a:r>
            <a:r>
              <a:rPr lang="en-US" altLang="zh-CN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分</a:t>
            </a:r>
            <a:r>
              <a:rPr lang="en-US" altLang="zh-CN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</a:t>
            </a: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秒以内。</a:t>
            </a:r>
            <a:endParaRPr lang="zh-CN" altLang="en-US" sz="15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（2）</a:t>
            </a: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形体技巧展示（自备），录制时长</a:t>
            </a:r>
            <a:r>
              <a:rPr lang="en-US" altLang="zh-CN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</a:t>
            </a: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秒以内。</a:t>
            </a:r>
            <a:endParaRPr lang="zh-CN" altLang="en-US" sz="15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 algn="l" fontAlgn="auto">
              <a:lnSpc>
                <a:spcPct val="150000"/>
              </a:lnSpc>
              <a:buClrTx/>
              <a:buSzTx/>
              <a:buNone/>
            </a:pP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两项</a:t>
            </a:r>
            <a:r>
              <a:rPr lang="zh-CN" altLang="en-US" sz="1500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内容录制时长共计2分钟以内。</a:t>
            </a:r>
            <a:endParaRPr lang="zh-CN" altLang="en-US" sz="15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>
            <p:custDataLst>
              <p:tags r:id="rId9"/>
            </p:custDataLst>
          </p:nvPr>
        </p:nvSpPr>
        <p:spPr>
          <a:xfrm>
            <a:off x="2629535" y="558641"/>
            <a:ext cx="4897120" cy="6451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l"/>
            <a:r>
              <a:rPr lang="zh-CN" altLang="en-US" sz="3600" spc="6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sym typeface="Arial" panose="020B0604020202020204" pitchFamily="34" charset="0"/>
              </a:rPr>
              <a:t>目录/CONTENTS</a:t>
            </a:r>
            <a:endParaRPr lang="zh-CN" altLang="en-US" sz="3600" spc="6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汉仪旗黑-85S" panose="00020600040101010101" pitchFamily="18" charset="-122"/>
              <a:sym typeface="Arial" panose="020B0604020202020204" pitchFamily="34" charset="0"/>
            </a:endParaRPr>
          </a:p>
        </p:txBody>
      </p:sp>
    </p:spTree>
    <p:custDataLst>
      <p:tags r:id="rId10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46998" y="2750185"/>
            <a:ext cx="2560955" cy="13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667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800" b="0" i="0" kern="0" spc="20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01</a:t>
            </a:r>
            <a:endParaRPr kumimoji="0" lang="en-US" altLang="zh-CN" sz="4800" b="0" i="0" kern="0" spc="20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>
            <p:custDataLst>
              <p:tags r:id="rId2"/>
            </p:custDataLst>
          </p:nvPr>
        </p:nvSpPr>
        <p:spPr>
          <a:xfrm>
            <a:off x="2350453" y="2750820"/>
            <a:ext cx="212090" cy="1356995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323982" rIns="899951" anchor="ctr">
            <a:normAutofit/>
          </a:bodyPr>
          <a:lstStyle/>
          <a:p>
            <a:pPr marL="0" marR="0" lvl="0" indent="0" algn="l" defTabSz="8667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400" b="0" i="0" kern="0" spc="20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副标题 1"/>
          <p:cNvSpPr>
            <a:spLocks noGrp="1"/>
          </p:cNvSpPr>
          <p:nvPr>
            <p:ph type="subTitle" idx="13"/>
            <p:custDataLst>
              <p:tags r:id="rId3"/>
            </p:custDataLst>
          </p:nvPr>
        </p:nvSpPr>
        <p:spPr>
          <a:xfrm>
            <a:off x="2823845" y="4532630"/>
            <a:ext cx="7026910" cy="1437005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b="1" kern="1200" spc="150">
                <a:sym typeface="Arial" panose="020B0604020202020204" pitchFamily="34" charset="0"/>
              </a:rPr>
              <a:t>考试要求：</a:t>
            </a:r>
            <a:r>
              <a:rPr kern="1200" spc="150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rPr>
              <a:t>完整地完成命题内容，录制时长2分钟以内。在台词第一部分（即“绕口令”）中任选1个，在台词第二部分（即“词组”）中任选2个，考生根据所选的2个词组分别设定人物身份和关系，用同一段绕口令分别表达两种不同的情感态度。</a:t>
            </a:r>
            <a:endParaRPr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endParaRPr sz="10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endParaRPr sz="1300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endParaRPr lang="zh-CN" altLang="en-US" sz="500" spc="1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 idx="14"/>
            <p:custDataLst>
              <p:tags r:id="rId4"/>
            </p:custDataLst>
          </p:nvPr>
        </p:nvSpPr>
        <p:spPr>
          <a:xfrm>
            <a:off x="5456555" y="3065780"/>
            <a:ext cx="4241800" cy="662940"/>
          </a:xfrm>
        </p:spPr>
        <p:txBody>
          <a:bodyPr>
            <a:normAutofit/>
          </a:bodyPr>
          <a:lstStyle/>
          <a:p>
            <a:r>
              <a:rPr lang="zh-CN" altLang="en-US" dirty="0"/>
              <a:t>台词（命题）</a:t>
            </a:r>
            <a:endParaRPr lang="zh-CN" altLang="en-US" dirty="0"/>
          </a:p>
        </p:txBody>
      </p:sp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>
            <p:custDataLst>
              <p:tags r:id="rId2"/>
            </p:custDataLst>
          </p:nvPr>
        </p:nvGrpSpPr>
        <p:grpSpPr>
          <a:xfrm>
            <a:off x="131041" y="6540307"/>
            <a:ext cx="11929918" cy="160185"/>
            <a:chOff x="131041" y="390273"/>
            <a:chExt cx="11929918" cy="160185"/>
          </a:xfrm>
        </p:grpSpPr>
        <p:grpSp>
          <p:nvGrpSpPr>
            <p:cNvPr id="36" name="组合 35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40" name="任意多边形: 形状 39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38" name="任意多边形: 形状 37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" name="矩形 5"/>
          <p:cNvSpPr/>
          <p:nvPr>
            <p:custDataLst>
              <p:tags r:id="rId7"/>
            </p:custDataLst>
          </p:nvPr>
        </p:nvSpPr>
        <p:spPr>
          <a:xfrm>
            <a:off x="1555351" y="2405634"/>
            <a:ext cx="4262120" cy="184062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8"/>
            </p:custDataLst>
          </p:nvPr>
        </p:nvSpPr>
        <p:spPr>
          <a:xfrm>
            <a:off x="1433431" y="2300422"/>
            <a:ext cx="4262120" cy="1840622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9"/>
            </p:custDataLst>
          </p:nvPr>
        </p:nvSpPr>
        <p:spPr>
          <a:xfrm>
            <a:off x="3271756" y="2024979"/>
            <a:ext cx="585470" cy="544975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10"/>
            </p:custDataLst>
          </p:nvPr>
        </p:nvSpPr>
        <p:spPr>
          <a:xfrm>
            <a:off x="3330176" y="2042710"/>
            <a:ext cx="469265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25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1734185" y="2708275"/>
            <a:ext cx="3660775" cy="1010920"/>
          </a:xfrm>
          <a:prstGeom prst="rect">
            <a:avLst/>
          </a:prstGeom>
          <a:noFill/>
        </p:spPr>
        <p:txBody>
          <a:bodyPr wrap="square" lIns="91440" tIns="45720" rIns="91440" bIns="0" rtlCol="0" anchor="b">
            <a:no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墙上一面鼓，鼓上画老虎。老虎扯破了鼓，拿块布来补。到底布补鼓，还是布补虎。</a:t>
            </a:r>
            <a:endParaRPr lang="zh-CN" altLang="en-US" sz="18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>
            <p:custDataLst>
              <p:tags r:id="rId12"/>
            </p:custDataLst>
          </p:nvPr>
        </p:nvSpPr>
        <p:spPr>
          <a:xfrm>
            <a:off x="6513431" y="2405634"/>
            <a:ext cx="4262120" cy="184062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>
            <p:custDataLst>
              <p:tags r:id="rId13"/>
            </p:custDataLst>
          </p:nvPr>
        </p:nvSpPr>
        <p:spPr>
          <a:xfrm>
            <a:off x="6392146" y="2300422"/>
            <a:ext cx="4262120" cy="1840622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>
            <p:custDataLst>
              <p:tags r:id="rId14"/>
            </p:custDataLst>
          </p:nvPr>
        </p:nvSpPr>
        <p:spPr>
          <a:xfrm>
            <a:off x="8230471" y="2024979"/>
            <a:ext cx="585470" cy="544975"/>
          </a:xfrm>
          <a:prstGeom prst="rect">
            <a:avLst/>
          </a:prstGeom>
          <a:solidFill>
            <a:schemeClr val="accent2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15"/>
            </p:custDataLst>
          </p:nvPr>
        </p:nvSpPr>
        <p:spPr>
          <a:xfrm>
            <a:off x="8288891" y="2042710"/>
            <a:ext cx="469265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2500"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>
            <p:custDataLst>
              <p:tags r:id="rId16"/>
            </p:custDataLst>
          </p:nvPr>
        </p:nvSpPr>
        <p:spPr>
          <a:xfrm>
            <a:off x="4210286" y="4746833"/>
            <a:ext cx="4262120" cy="184062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>
            <p:custDataLst>
              <p:tags r:id="rId17"/>
            </p:custDataLst>
          </p:nvPr>
        </p:nvSpPr>
        <p:spPr>
          <a:xfrm>
            <a:off x="4088366" y="4642212"/>
            <a:ext cx="4262120" cy="1840622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>
            <p:custDataLst>
              <p:tags r:id="rId18"/>
            </p:custDataLst>
          </p:nvPr>
        </p:nvSpPr>
        <p:spPr>
          <a:xfrm>
            <a:off x="5926691" y="4366178"/>
            <a:ext cx="585470" cy="544975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19"/>
            </p:custDataLst>
          </p:nvPr>
        </p:nvSpPr>
        <p:spPr>
          <a:xfrm>
            <a:off x="5985111" y="4383908"/>
            <a:ext cx="469265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2500"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Title 6"/>
          <p:cNvSpPr txBox="1"/>
          <p:nvPr>
            <p:custDataLst>
              <p:tags r:id="rId20"/>
            </p:custDataLst>
          </p:nvPr>
        </p:nvSpPr>
        <p:spPr>
          <a:xfrm>
            <a:off x="608399" y="153000"/>
            <a:ext cx="10974649" cy="6084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40" tIns="45720" rIns="91440" bIns="45720" anchor="b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Part 01 </a:t>
            </a:r>
            <a:r>
              <a:rPr lang="zh-CN" altLang="en-US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台词（命题）第一部分</a:t>
            </a: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绕口令</a:t>
            </a: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altLang="zh-CN" sz="20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——</a:t>
            </a:r>
            <a:r>
              <a:rPr lang="zh-CN" altLang="zh-CN" sz="20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任</a:t>
            </a:r>
            <a:r>
              <a:rPr lang="zh-CN" altLang="zh-CN" sz="2000" b="1" spc="15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选1个</a:t>
            </a:r>
            <a:endParaRPr altLang="zh-CN" sz="2000" b="1" spc="150" dirty="0">
              <a:ln w="3175">
                <a:noFill/>
                <a:prstDash val="dash"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8330" y="914400"/>
            <a:ext cx="10911205" cy="975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20000"/>
              </a:lnSpc>
            </a:pPr>
            <a:r>
              <a:rPr lang="zh-CN" sz="16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录制要求：</a:t>
            </a:r>
            <a:r>
              <a:rPr sz="1600" spc="150">
                <a:sym typeface="Arial" panose="020B0604020202020204" pitchFamily="34" charset="0"/>
              </a:rPr>
              <a:t>在台词第一部分（即“绕口令”）中任选1个，在台词第二部分（即“词组”）中任选2个，考生根据所选的2个词组分别设定人物身份和关系，用同一段绕口令分别表达两种不同的情感态度。录制时，考生先报读选择的词组及自己设定的人物身份和关系，再用绕口令进行完整地表达。</a:t>
            </a:r>
            <a:endParaRPr lang="zh-CN" altLang="en-US" sz="1600"/>
          </a:p>
        </p:txBody>
      </p:sp>
      <p:sp>
        <p:nvSpPr>
          <p:cNvPr id="4" name="文本框 3"/>
          <p:cNvSpPr txBox="1"/>
          <p:nvPr>
            <p:custDataLst>
              <p:tags r:id="rId21"/>
            </p:custDataLst>
          </p:nvPr>
        </p:nvSpPr>
        <p:spPr>
          <a:xfrm>
            <a:off x="6692900" y="2723515"/>
            <a:ext cx="3660775" cy="1092200"/>
          </a:xfrm>
          <a:prstGeom prst="rect">
            <a:avLst/>
          </a:prstGeom>
          <a:noFill/>
        </p:spPr>
        <p:txBody>
          <a:bodyPr wrap="square" lIns="91440" tIns="45720" rIns="91440" bIns="0" rtlCol="0" anchor="b">
            <a:no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20000"/>
              </a:lnSpc>
              <a:buClrTx/>
              <a:buSzTx/>
              <a:buFontTx/>
            </a:pP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京剧叫京剧，警句叫警句。京剧不能叫警句，警句不能叫京剧。</a:t>
            </a:r>
            <a:endParaRPr lang="zh-CN" altLang="en-US" sz="18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38320" y="5019040"/>
            <a:ext cx="3891915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20000"/>
              </a:lnSpc>
            </a:pPr>
            <a:r>
              <a:rPr lang="zh-CN" altLang="en-US" b="1" spc="30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求自在不自在，知自在自然自在；悟如来想如来，非如来如是如来。</a:t>
            </a:r>
            <a:endParaRPr lang="zh-CN" altLang="en-US" b="1" spc="30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2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>
            <p:custDataLst>
              <p:tags r:id="rId2"/>
            </p:custDataLst>
          </p:nvPr>
        </p:nvGrpSpPr>
        <p:grpSpPr>
          <a:xfrm>
            <a:off x="131041" y="6540307"/>
            <a:ext cx="11929918" cy="160185"/>
            <a:chOff x="131041" y="390273"/>
            <a:chExt cx="11929918" cy="160185"/>
          </a:xfrm>
        </p:grpSpPr>
        <p:grpSp>
          <p:nvGrpSpPr>
            <p:cNvPr id="36" name="组合 35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40" name="任意多边形: 形状 39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38" name="任意多边形: 形状 37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2" name="Title 6"/>
          <p:cNvSpPr txBox="1"/>
          <p:nvPr>
            <p:custDataLst>
              <p:tags r:id="rId7"/>
            </p:custDataLst>
          </p:nvPr>
        </p:nvSpPr>
        <p:spPr>
          <a:xfrm>
            <a:off x="608399" y="153000"/>
            <a:ext cx="10974649" cy="6084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40" tIns="45720" rIns="91440" bIns="45720" anchor="b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Part 01 </a:t>
            </a:r>
            <a:r>
              <a:rPr lang="zh-CN" altLang="en-US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台词（命题）第二部分</a:t>
            </a: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词组</a:t>
            </a: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altLang="zh-CN" sz="2000" b="1" spc="15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——</a:t>
            </a:r>
            <a:r>
              <a:rPr lang="zh-CN" altLang="zh-CN" sz="2000" b="1" spc="15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任</a:t>
            </a:r>
            <a:r>
              <a:rPr lang="zh-CN" altLang="zh-CN" sz="2000" b="1" spc="15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选</a:t>
            </a:r>
            <a:r>
              <a:rPr altLang="zh-CN" sz="2000" b="1" spc="15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zh-CN" sz="2000" b="1" spc="15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个</a:t>
            </a:r>
            <a:endParaRPr altLang="zh-CN" sz="2000" b="1" spc="150" dirty="0">
              <a:ln w="3175">
                <a:noFill/>
                <a:prstDash val="dash"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8330" y="914400"/>
            <a:ext cx="10911205" cy="975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20000"/>
              </a:lnSpc>
            </a:pPr>
            <a:r>
              <a:rPr lang="zh-CN" sz="16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录制要求：</a:t>
            </a:r>
            <a:r>
              <a:rPr sz="1600" spc="150">
                <a:sym typeface="Arial" panose="020B0604020202020204" pitchFamily="34" charset="0"/>
              </a:rPr>
              <a:t>在台词第一部分（即“绕口令”）中任选1个，在台词第二部分（即“词组”）中任选2个，考生根据所选的2个词组分别设定人物身份和关系，用同一段绕口令分别表达两种不同的情感态度。录制时，考生先报读选择的词组及自己设定的人物身份和关系，再用绕口令进行完整地表达。</a:t>
            </a:r>
            <a:endParaRPr lang="zh-CN" altLang="en-US" sz="1600"/>
          </a:p>
        </p:txBody>
      </p:sp>
      <p:sp>
        <p:nvSpPr>
          <p:cNvPr id="10" name="矩形 9"/>
          <p:cNvSpPr/>
          <p:nvPr>
            <p:custDataLst>
              <p:tags r:id="rId8"/>
            </p:custDataLst>
          </p:nvPr>
        </p:nvSpPr>
        <p:spPr>
          <a:xfrm>
            <a:off x="1710690" y="2245360"/>
            <a:ext cx="4262120" cy="1113155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>
            <p:custDataLst>
              <p:tags r:id="rId9"/>
            </p:custDataLst>
          </p:nvPr>
        </p:nvSpPr>
        <p:spPr>
          <a:xfrm>
            <a:off x="1588770" y="2140585"/>
            <a:ext cx="4262120" cy="1113155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>
            <p:custDataLst>
              <p:tags r:id="rId10"/>
            </p:custDataLst>
          </p:nvPr>
        </p:nvSpPr>
        <p:spPr>
          <a:xfrm>
            <a:off x="3427095" y="1864995"/>
            <a:ext cx="585470" cy="329565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0000" lnSpcReduction="10000"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11"/>
            </p:custDataLst>
          </p:nvPr>
        </p:nvSpPr>
        <p:spPr>
          <a:xfrm>
            <a:off x="3485515" y="1882775"/>
            <a:ext cx="469265" cy="3162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42500"/>
          </a:bodyPr>
          <a:p>
            <a:pPr algn="ctr"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>
            <p:custDataLst>
              <p:tags r:id="rId12"/>
            </p:custDataLst>
          </p:nvPr>
        </p:nvSpPr>
        <p:spPr>
          <a:xfrm>
            <a:off x="6668770" y="2245360"/>
            <a:ext cx="4262120" cy="1113155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23"/>
          <p:cNvSpPr/>
          <p:nvPr>
            <p:custDataLst>
              <p:tags r:id="rId13"/>
            </p:custDataLst>
          </p:nvPr>
        </p:nvSpPr>
        <p:spPr>
          <a:xfrm>
            <a:off x="6547485" y="2140585"/>
            <a:ext cx="4262120" cy="1113155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矩形 24"/>
          <p:cNvSpPr/>
          <p:nvPr>
            <p:custDataLst>
              <p:tags r:id="rId14"/>
            </p:custDataLst>
          </p:nvPr>
        </p:nvSpPr>
        <p:spPr>
          <a:xfrm>
            <a:off x="8385810" y="1864995"/>
            <a:ext cx="585470" cy="329565"/>
          </a:xfrm>
          <a:prstGeom prst="rect">
            <a:avLst/>
          </a:prstGeom>
          <a:solidFill>
            <a:schemeClr val="accent2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0000" lnSpcReduction="10000"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15"/>
            </p:custDataLst>
          </p:nvPr>
        </p:nvSpPr>
        <p:spPr>
          <a:xfrm>
            <a:off x="8444230" y="1882775"/>
            <a:ext cx="469265" cy="3162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42500"/>
          </a:bodyPr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矩形 26"/>
          <p:cNvSpPr/>
          <p:nvPr>
            <p:custDataLst>
              <p:tags r:id="rId16"/>
            </p:custDataLst>
          </p:nvPr>
        </p:nvSpPr>
        <p:spPr>
          <a:xfrm>
            <a:off x="1710690" y="3906520"/>
            <a:ext cx="4262120" cy="1113155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>
            <p:custDataLst>
              <p:tags r:id="rId17"/>
            </p:custDataLst>
          </p:nvPr>
        </p:nvSpPr>
        <p:spPr>
          <a:xfrm>
            <a:off x="1588770" y="3802380"/>
            <a:ext cx="4262120" cy="1113155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矩形 28"/>
          <p:cNvSpPr/>
          <p:nvPr>
            <p:custDataLst>
              <p:tags r:id="rId18"/>
            </p:custDataLst>
          </p:nvPr>
        </p:nvSpPr>
        <p:spPr>
          <a:xfrm>
            <a:off x="3427095" y="3526155"/>
            <a:ext cx="585470" cy="329565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0000" lnSpcReduction="10000"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>
            <p:custDataLst>
              <p:tags r:id="rId19"/>
            </p:custDataLst>
          </p:nvPr>
        </p:nvSpPr>
        <p:spPr>
          <a:xfrm>
            <a:off x="3485515" y="3543935"/>
            <a:ext cx="469265" cy="3162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42500"/>
          </a:bodyPr>
          <a:p>
            <a:pPr algn="ctr"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>
            <p:custDataLst>
              <p:tags r:id="rId20"/>
            </p:custDataLst>
          </p:nvPr>
        </p:nvSpPr>
        <p:spPr>
          <a:xfrm>
            <a:off x="6668770" y="3906520"/>
            <a:ext cx="4262120" cy="1113155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矩形 32"/>
          <p:cNvSpPr/>
          <p:nvPr>
            <p:custDataLst>
              <p:tags r:id="rId21"/>
            </p:custDataLst>
          </p:nvPr>
        </p:nvSpPr>
        <p:spPr>
          <a:xfrm>
            <a:off x="6547485" y="3802380"/>
            <a:ext cx="4262120" cy="1113155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>
            <p:custDataLst>
              <p:tags r:id="rId22"/>
            </p:custDataLst>
          </p:nvPr>
        </p:nvSpPr>
        <p:spPr>
          <a:xfrm>
            <a:off x="8385810" y="3526155"/>
            <a:ext cx="585470" cy="329565"/>
          </a:xfrm>
          <a:prstGeom prst="rect">
            <a:avLst/>
          </a:prstGeom>
          <a:solidFill>
            <a:schemeClr val="accent2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0000" lnSpcReduction="10000"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>
            <p:custDataLst>
              <p:tags r:id="rId23"/>
            </p:custDataLst>
          </p:nvPr>
        </p:nvSpPr>
        <p:spPr>
          <a:xfrm>
            <a:off x="8444230" y="3543935"/>
            <a:ext cx="469265" cy="3162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42500"/>
          </a:bodyPr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矩形 42"/>
          <p:cNvSpPr/>
          <p:nvPr>
            <p:custDataLst>
              <p:tags r:id="rId24"/>
            </p:custDataLst>
          </p:nvPr>
        </p:nvSpPr>
        <p:spPr>
          <a:xfrm>
            <a:off x="1710690" y="5633720"/>
            <a:ext cx="4262120" cy="1113155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矩形 43"/>
          <p:cNvSpPr/>
          <p:nvPr>
            <p:custDataLst>
              <p:tags r:id="rId25"/>
            </p:custDataLst>
          </p:nvPr>
        </p:nvSpPr>
        <p:spPr>
          <a:xfrm>
            <a:off x="1588770" y="5529580"/>
            <a:ext cx="4262120" cy="1113155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矩形 44"/>
          <p:cNvSpPr/>
          <p:nvPr>
            <p:custDataLst>
              <p:tags r:id="rId26"/>
            </p:custDataLst>
          </p:nvPr>
        </p:nvSpPr>
        <p:spPr>
          <a:xfrm>
            <a:off x="3427095" y="5253355"/>
            <a:ext cx="585470" cy="329565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0000" lnSpcReduction="10000"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文本框 45"/>
          <p:cNvSpPr txBox="1"/>
          <p:nvPr>
            <p:custDataLst>
              <p:tags r:id="rId27"/>
            </p:custDataLst>
          </p:nvPr>
        </p:nvSpPr>
        <p:spPr>
          <a:xfrm>
            <a:off x="3485515" y="5271135"/>
            <a:ext cx="469265" cy="3162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42500"/>
          </a:bodyPr>
          <a:p>
            <a:pPr algn="ctr"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矩形 46"/>
          <p:cNvSpPr/>
          <p:nvPr>
            <p:custDataLst>
              <p:tags r:id="rId28"/>
            </p:custDataLst>
          </p:nvPr>
        </p:nvSpPr>
        <p:spPr>
          <a:xfrm>
            <a:off x="6668770" y="5633720"/>
            <a:ext cx="4262120" cy="1113155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矩形 47"/>
          <p:cNvSpPr/>
          <p:nvPr>
            <p:custDataLst>
              <p:tags r:id="rId29"/>
            </p:custDataLst>
          </p:nvPr>
        </p:nvSpPr>
        <p:spPr>
          <a:xfrm>
            <a:off x="6547485" y="5529580"/>
            <a:ext cx="4262120" cy="1113155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矩形 48"/>
          <p:cNvSpPr/>
          <p:nvPr>
            <p:custDataLst>
              <p:tags r:id="rId30"/>
            </p:custDataLst>
          </p:nvPr>
        </p:nvSpPr>
        <p:spPr>
          <a:xfrm>
            <a:off x="8385810" y="5253355"/>
            <a:ext cx="585470" cy="329565"/>
          </a:xfrm>
          <a:prstGeom prst="rect">
            <a:avLst/>
          </a:prstGeom>
          <a:solidFill>
            <a:schemeClr val="accent2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90000" lnSpcReduction="10000"/>
          </a:bodyPr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>
            <p:custDataLst>
              <p:tags r:id="rId31"/>
            </p:custDataLst>
          </p:nvPr>
        </p:nvSpPr>
        <p:spPr>
          <a:xfrm>
            <a:off x="8443595" y="5271135"/>
            <a:ext cx="469265" cy="3162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42500"/>
          </a:bodyPr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6" name="文本框 85"/>
          <p:cNvSpPr txBox="1"/>
          <p:nvPr>
            <p:custDataLst>
              <p:tags r:id="rId32"/>
            </p:custDataLst>
          </p:nvPr>
        </p:nvSpPr>
        <p:spPr>
          <a:xfrm>
            <a:off x="1557020" y="2099310"/>
            <a:ext cx="4262120" cy="705485"/>
          </a:xfrm>
          <a:prstGeom prst="rect">
            <a:avLst/>
          </a:prstGeom>
          <a:noFill/>
        </p:spPr>
        <p:txBody>
          <a:bodyPr wrap="square" lIns="91440" tIns="0" rIns="91440" bIns="45720" anchor="ctr">
            <a:normAutofit/>
          </a:bodyPr>
          <a:p>
            <a:pPr lvl="0" algn="ctr">
              <a:lnSpc>
                <a:spcPct val="120000"/>
              </a:lnSpc>
            </a:pPr>
            <a:r>
              <a:rPr lang="zh-CN" sz="24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谄媚</a:t>
            </a:r>
            <a:endParaRPr lang="zh-CN" sz="2400" b="1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>
            <p:custDataLst>
              <p:tags r:id="rId33"/>
            </p:custDataLst>
          </p:nvPr>
        </p:nvSpPr>
        <p:spPr>
          <a:xfrm>
            <a:off x="1557655" y="3761105"/>
            <a:ext cx="4262120" cy="705485"/>
          </a:xfrm>
          <a:prstGeom prst="rect">
            <a:avLst/>
          </a:prstGeom>
          <a:noFill/>
        </p:spPr>
        <p:txBody>
          <a:bodyPr wrap="square" lIns="91440" tIns="0" rIns="91440" bIns="45720" anchor="ctr">
            <a:normAutofit/>
          </a:bodyPr>
          <a:p>
            <a:pPr lvl="0" algn="ctr">
              <a:lnSpc>
                <a:spcPct val="120000"/>
              </a:lnSpc>
            </a:pPr>
            <a:r>
              <a:rPr lang="zh-CN" sz="24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开心</a:t>
            </a:r>
            <a:endParaRPr lang="zh-CN" sz="2400" b="1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文本框 61"/>
          <p:cNvSpPr txBox="1"/>
          <p:nvPr>
            <p:custDataLst>
              <p:tags r:id="rId34"/>
            </p:custDataLst>
          </p:nvPr>
        </p:nvSpPr>
        <p:spPr>
          <a:xfrm>
            <a:off x="1557655" y="5488305"/>
            <a:ext cx="4262120" cy="705485"/>
          </a:xfrm>
          <a:prstGeom prst="rect">
            <a:avLst/>
          </a:prstGeom>
          <a:noFill/>
        </p:spPr>
        <p:txBody>
          <a:bodyPr wrap="square" lIns="91440" tIns="0" rIns="91440" bIns="45720" anchor="ctr">
            <a:normAutofit/>
          </a:bodyPr>
          <a:p>
            <a:pPr lvl="0" algn="ctr">
              <a:lnSpc>
                <a:spcPct val="120000"/>
              </a:lnSpc>
            </a:pPr>
            <a:r>
              <a:rPr lang="zh-CN" sz="24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表白</a:t>
            </a:r>
            <a:endParaRPr lang="zh-CN" sz="2400" b="1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文本框 62"/>
          <p:cNvSpPr txBox="1"/>
          <p:nvPr>
            <p:custDataLst>
              <p:tags r:id="rId35"/>
            </p:custDataLst>
          </p:nvPr>
        </p:nvSpPr>
        <p:spPr>
          <a:xfrm>
            <a:off x="6515100" y="2099310"/>
            <a:ext cx="4262120" cy="705485"/>
          </a:xfrm>
          <a:prstGeom prst="rect">
            <a:avLst/>
          </a:prstGeom>
          <a:noFill/>
        </p:spPr>
        <p:txBody>
          <a:bodyPr wrap="square" lIns="91440" tIns="0" rIns="91440" bIns="45720" anchor="ctr">
            <a:normAutofit/>
          </a:bodyPr>
          <a:p>
            <a:pPr lvl="0" algn="ctr">
              <a:lnSpc>
                <a:spcPct val="120000"/>
              </a:lnSpc>
            </a:pPr>
            <a:r>
              <a:rPr lang="zh-CN" sz="24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兴奋</a:t>
            </a:r>
            <a:endParaRPr lang="zh-CN" sz="2400" b="1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文本框 63"/>
          <p:cNvSpPr txBox="1"/>
          <p:nvPr>
            <p:custDataLst>
              <p:tags r:id="rId36"/>
            </p:custDataLst>
          </p:nvPr>
        </p:nvSpPr>
        <p:spPr>
          <a:xfrm>
            <a:off x="6516370" y="3761105"/>
            <a:ext cx="4262120" cy="705485"/>
          </a:xfrm>
          <a:prstGeom prst="rect">
            <a:avLst/>
          </a:prstGeom>
          <a:noFill/>
        </p:spPr>
        <p:txBody>
          <a:bodyPr wrap="square" lIns="91440" tIns="0" rIns="91440" bIns="45720" anchor="ctr">
            <a:normAutofit/>
          </a:bodyPr>
          <a:p>
            <a:pPr lvl="0" algn="ctr">
              <a:lnSpc>
                <a:spcPct val="120000"/>
              </a:lnSpc>
            </a:pPr>
            <a:r>
              <a:rPr lang="zh-CN" sz="24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绝望</a:t>
            </a:r>
            <a:endParaRPr lang="zh-CN" sz="2400" b="1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文本框 64"/>
          <p:cNvSpPr txBox="1"/>
          <p:nvPr>
            <p:custDataLst>
              <p:tags r:id="rId37"/>
            </p:custDataLst>
          </p:nvPr>
        </p:nvSpPr>
        <p:spPr>
          <a:xfrm>
            <a:off x="6515100" y="5488305"/>
            <a:ext cx="4262120" cy="705485"/>
          </a:xfrm>
          <a:prstGeom prst="rect">
            <a:avLst/>
          </a:prstGeom>
          <a:noFill/>
        </p:spPr>
        <p:txBody>
          <a:bodyPr wrap="square" lIns="91440" tIns="0" rIns="91440" bIns="45720" anchor="ctr">
            <a:normAutofit/>
          </a:bodyPr>
          <a:p>
            <a:pPr lvl="0" algn="ctr">
              <a:lnSpc>
                <a:spcPct val="120000"/>
              </a:lnSpc>
            </a:pPr>
            <a:r>
              <a:rPr lang="zh-CN" sz="24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吃力</a:t>
            </a:r>
            <a:endParaRPr lang="zh-CN" sz="2400" b="1"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38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46998" y="2750185"/>
            <a:ext cx="2560955" cy="13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667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800" b="0" i="0" kern="0" spc="20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02</a:t>
            </a:r>
            <a:endParaRPr kumimoji="0" lang="en-US" altLang="zh-CN" sz="4800" b="0" i="0" kern="0" spc="20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>
            <p:custDataLst>
              <p:tags r:id="rId2"/>
            </p:custDataLst>
          </p:nvPr>
        </p:nvSpPr>
        <p:spPr>
          <a:xfrm>
            <a:off x="2350453" y="2750820"/>
            <a:ext cx="212090" cy="1356995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323982" rIns="899951" anchor="ctr">
            <a:normAutofit/>
          </a:bodyPr>
          <a:lstStyle/>
          <a:p>
            <a:pPr marL="0" marR="0" lvl="0" indent="0" algn="l" defTabSz="8667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400" b="0" i="0" kern="0" spc="20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副标题 1"/>
          <p:cNvSpPr>
            <a:spLocks noGrp="1"/>
          </p:cNvSpPr>
          <p:nvPr>
            <p:ph type="subTitle" idx="13"/>
            <p:custDataLst>
              <p:tags r:id="rId3"/>
            </p:custDataLst>
          </p:nvPr>
        </p:nvSpPr>
        <p:spPr>
          <a:xfrm>
            <a:off x="2834640" y="4603115"/>
            <a:ext cx="6998970" cy="1197610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r>
              <a:rPr b="1" spc="150">
                <a:sym typeface="Arial" panose="020B0604020202020204" pitchFamily="34" charset="0"/>
              </a:rPr>
              <a:t>考试要求：</a:t>
            </a:r>
            <a:r>
              <a:rPr spc="150">
                <a:latin typeface="+mn-lt"/>
                <a:cs typeface="+mn-lt"/>
                <a:sym typeface="Arial" panose="020B0604020202020204" pitchFamily="34" charset="0"/>
              </a:rPr>
              <a:t>自选曲目（能彰显嗓音条件、声音技巧、音质、音域、强弱及音准节奏、音乐表现力），录制时长1分30秒以内。</a:t>
            </a:r>
            <a:endParaRPr spc="15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>
              <a:lnSpc>
                <a:spcPct val="120000"/>
              </a:lnSpc>
            </a:pPr>
            <a:endParaRPr lang="zh-CN" altLang="en-US" spc="1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 idx="14"/>
            <p:custDataLst>
              <p:tags r:id="rId4"/>
            </p:custDataLst>
          </p:nvPr>
        </p:nvSpPr>
        <p:spPr>
          <a:xfrm>
            <a:off x="5414963" y="2992121"/>
            <a:ext cx="4241800" cy="726439"/>
          </a:xfrm>
        </p:spPr>
        <p:txBody>
          <a:bodyPr>
            <a:normAutofit/>
          </a:bodyPr>
          <a:lstStyle/>
          <a:p>
            <a:r>
              <a:rPr lang="zh-CN" altLang="en-US" dirty="0"/>
              <a:t>歌曲（自备）</a:t>
            </a:r>
            <a:endParaRPr lang="zh-CN" altLang="en-US" dirty="0"/>
          </a:p>
        </p:txBody>
      </p:sp>
    </p:spTree>
    <p:custDataLst>
      <p:tags r:id="rId5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46998" y="2750185"/>
            <a:ext cx="2560955" cy="13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8667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4800" b="0" i="0" kern="0" spc="20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Part 03</a:t>
            </a:r>
            <a:endParaRPr kumimoji="0" lang="en-US" altLang="zh-CN" sz="4800" b="0" i="0" kern="0" spc="20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>
            <p:custDataLst>
              <p:tags r:id="rId2"/>
            </p:custDataLst>
          </p:nvPr>
        </p:nvSpPr>
        <p:spPr>
          <a:xfrm>
            <a:off x="2350453" y="2750820"/>
            <a:ext cx="212090" cy="1356995"/>
          </a:xfrm>
          <a:prstGeom prst="rect">
            <a:avLst/>
          </a:prstGeom>
          <a:solidFill>
            <a:schemeClr val="accent1">
              <a:alpha val="3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323982" rIns="899951" anchor="ctr">
            <a:normAutofit/>
          </a:bodyPr>
          <a:lstStyle/>
          <a:p>
            <a:pPr marL="0" marR="0" lvl="0" indent="0" algn="l" defTabSz="8667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400" b="0" i="0" kern="0" spc="20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副标题 1"/>
          <p:cNvSpPr>
            <a:spLocks noGrp="1"/>
          </p:cNvSpPr>
          <p:nvPr>
            <p:ph type="subTitle" idx="13"/>
            <p:custDataLst>
              <p:tags r:id="rId3"/>
            </p:custDataLst>
          </p:nvPr>
        </p:nvSpPr>
        <p:spPr>
          <a:xfrm>
            <a:off x="2887980" y="4391660"/>
            <a:ext cx="6944360" cy="1692910"/>
          </a:xfrm>
        </p:spPr>
        <p:txBody>
          <a:bodyPr>
            <a:noAutofit/>
          </a:bodyPr>
          <a:lstStyle/>
          <a:p>
            <a:pPr lvl="0">
              <a:lnSpc>
                <a:spcPct val="50000"/>
              </a:lnSpc>
              <a:spcBef>
                <a:spcPts val="0"/>
              </a:spcBef>
              <a:spcAft>
                <a:spcPts val="1000"/>
              </a:spcAft>
            </a:pPr>
            <a:endParaRPr b="1" kern="1200" spc="150">
              <a:sym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b="1" kern="1200" spc="150">
                <a:sym typeface="Arial" panose="020B0604020202020204" pitchFamily="34" charset="0"/>
              </a:rPr>
              <a:t>考试要求：</a:t>
            </a:r>
            <a:endParaRPr kern="1200" spc="150">
              <a:solidFill>
                <a:schemeClr val="tx1"/>
              </a:solidFill>
              <a:latin typeface="+mn-lt"/>
              <a:ea typeface="+mn-ea"/>
              <a:sym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kern="1200" spc="150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rPr>
              <a:t>1</a:t>
            </a:r>
            <a:r>
              <a:rPr lang="en-US" altLang="zh-CN" kern="1200" spc="150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rPr>
              <a:t>.</a:t>
            </a:r>
            <a:r>
              <a:rPr kern="1200" spc="150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rPr>
              <a:t>单人表演练习（命题），从公布的6个命题中任选一个进行录制。</a:t>
            </a:r>
            <a:endParaRPr kern="1200" spc="150">
              <a:solidFill>
                <a:schemeClr val="tx1"/>
              </a:solidFill>
              <a:latin typeface="+mn-lt"/>
              <a:ea typeface="+mn-ea"/>
              <a:sym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kern="1200" spc="150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rPr>
              <a:t>2</a:t>
            </a:r>
            <a:r>
              <a:rPr lang="en-US" altLang="zh-CN" kern="1200" spc="150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rPr>
              <a:t>.</a:t>
            </a:r>
            <a:r>
              <a:rPr kern="1200" spc="150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rPr>
              <a:t>命题讲述：讲述一段难忘的亲身经历。</a:t>
            </a:r>
            <a:endParaRPr kern="1200" spc="150">
              <a:solidFill>
                <a:schemeClr val="tx1"/>
              </a:solidFill>
              <a:latin typeface="+mn-lt"/>
              <a:ea typeface="+mn-ea"/>
              <a:sym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kern="1200" spc="150"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rPr>
              <a:t>两项内容录制时长6分钟以内。</a:t>
            </a:r>
            <a:endParaRPr lang="en-US" altLang="zh-CN" kern="1200" spc="150">
              <a:solidFill>
                <a:schemeClr val="tx1"/>
              </a:solidFill>
              <a:latin typeface="+mn-lt"/>
              <a:ea typeface="+mn-ea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 idx="14"/>
            <p:custDataLst>
              <p:tags r:id="rId4"/>
            </p:custDataLst>
          </p:nvPr>
        </p:nvSpPr>
        <p:spPr>
          <a:xfrm>
            <a:off x="5457190" y="3117215"/>
            <a:ext cx="4241800" cy="622935"/>
          </a:xfrm>
        </p:spPr>
        <p:txBody>
          <a:bodyPr>
            <a:normAutofit fontScale="90000"/>
          </a:bodyPr>
          <a:lstStyle/>
          <a:p>
            <a:r>
              <a:rPr dirty="0">
                <a:sym typeface="Arial" panose="020B0604020202020204" pitchFamily="34" charset="0"/>
              </a:rPr>
              <a:t>表演测试（</a:t>
            </a:r>
            <a:r>
              <a:rPr dirty="0">
                <a:sym typeface="Arial" panose="020B0604020202020204" pitchFamily="34" charset="0"/>
              </a:rPr>
              <a:t>命题）</a:t>
            </a:r>
            <a:endParaRPr dirty="0">
              <a:sym typeface="Arial" panose="020B0604020202020204" pitchFamily="3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>
            <p:custDataLst>
              <p:tags r:id="rId2"/>
            </p:custDataLst>
          </p:nvPr>
        </p:nvGrpSpPr>
        <p:grpSpPr>
          <a:xfrm>
            <a:off x="131041" y="6540307"/>
            <a:ext cx="11929918" cy="160185"/>
            <a:chOff x="131041" y="390273"/>
            <a:chExt cx="11929918" cy="160185"/>
          </a:xfrm>
        </p:grpSpPr>
        <p:grpSp>
          <p:nvGrpSpPr>
            <p:cNvPr id="36" name="组合 35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40" name="任意多边形: 形状 39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38" name="任意多边形: 形状 37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" name="矩形 5"/>
          <p:cNvSpPr/>
          <p:nvPr>
            <p:custDataLst>
              <p:tags r:id="rId7"/>
            </p:custDataLst>
          </p:nvPr>
        </p:nvSpPr>
        <p:spPr>
          <a:xfrm>
            <a:off x="1544556" y="2086229"/>
            <a:ext cx="4262120" cy="184062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8"/>
            </p:custDataLst>
          </p:nvPr>
        </p:nvSpPr>
        <p:spPr>
          <a:xfrm>
            <a:off x="1422636" y="1981017"/>
            <a:ext cx="4262120" cy="1840622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9"/>
            </p:custDataLst>
          </p:nvPr>
        </p:nvSpPr>
        <p:spPr>
          <a:xfrm>
            <a:off x="3260961" y="1705574"/>
            <a:ext cx="585470" cy="544975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10"/>
            </p:custDataLst>
          </p:nvPr>
        </p:nvSpPr>
        <p:spPr>
          <a:xfrm>
            <a:off x="3319381" y="1723305"/>
            <a:ext cx="469265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25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1723390" y="2393950"/>
            <a:ext cx="3660775" cy="899160"/>
          </a:xfrm>
          <a:prstGeom prst="rect">
            <a:avLst/>
          </a:prstGeom>
          <a:noFill/>
        </p:spPr>
        <p:txBody>
          <a:bodyPr wrap="square" lIns="91440" tIns="45720" rIns="91440" bIns="0" rtlCol="0" anchor="b">
            <a:normAutofit fontScale="90000" lnSpcReduction="20000"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打电话</a:t>
            </a:r>
            <a:endParaRPr lang="zh-CN" altLang="en-US" sz="20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将“讽刺→害羞→生气”</a:t>
            </a:r>
            <a:endParaRPr lang="zh-CN" altLang="en-US" sz="20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按顺序有机穿插其中。</a:t>
            </a:r>
            <a:endParaRPr lang="zh-CN" altLang="en-US" sz="20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>
            <p:custDataLst>
              <p:tags r:id="rId12"/>
            </p:custDataLst>
          </p:nvPr>
        </p:nvSpPr>
        <p:spPr>
          <a:xfrm>
            <a:off x="6502636" y="2086229"/>
            <a:ext cx="4262120" cy="184062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>
            <p:custDataLst>
              <p:tags r:id="rId13"/>
            </p:custDataLst>
          </p:nvPr>
        </p:nvSpPr>
        <p:spPr>
          <a:xfrm>
            <a:off x="6381351" y="1981017"/>
            <a:ext cx="4262120" cy="1840622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>
            <p:custDataLst>
              <p:tags r:id="rId14"/>
            </p:custDataLst>
          </p:nvPr>
        </p:nvSpPr>
        <p:spPr>
          <a:xfrm>
            <a:off x="8219676" y="1705574"/>
            <a:ext cx="585470" cy="544975"/>
          </a:xfrm>
          <a:prstGeom prst="rect">
            <a:avLst/>
          </a:prstGeom>
          <a:solidFill>
            <a:schemeClr val="accent2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15"/>
            </p:custDataLst>
          </p:nvPr>
        </p:nvSpPr>
        <p:spPr>
          <a:xfrm>
            <a:off x="8278096" y="1723305"/>
            <a:ext cx="469265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2500"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>
            <p:custDataLst>
              <p:tags r:id="rId16"/>
            </p:custDataLst>
          </p:nvPr>
        </p:nvSpPr>
        <p:spPr>
          <a:xfrm>
            <a:off x="4199491" y="4427428"/>
            <a:ext cx="4262120" cy="184062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>
            <p:custDataLst>
              <p:tags r:id="rId17"/>
            </p:custDataLst>
          </p:nvPr>
        </p:nvSpPr>
        <p:spPr>
          <a:xfrm>
            <a:off x="4077571" y="4322807"/>
            <a:ext cx="4262120" cy="1840622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>
            <p:custDataLst>
              <p:tags r:id="rId18"/>
            </p:custDataLst>
          </p:nvPr>
        </p:nvSpPr>
        <p:spPr>
          <a:xfrm>
            <a:off x="5915896" y="4046773"/>
            <a:ext cx="585470" cy="544975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19"/>
            </p:custDataLst>
          </p:nvPr>
        </p:nvSpPr>
        <p:spPr>
          <a:xfrm>
            <a:off x="5974316" y="4064503"/>
            <a:ext cx="469265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2500"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Title 6"/>
          <p:cNvSpPr txBox="1"/>
          <p:nvPr>
            <p:custDataLst>
              <p:tags r:id="rId20"/>
            </p:custDataLst>
          </p:nvPr>
        </p:nvSpPr>
        <p:spPr>
          <a:xfrm>
            <a:off x="608399" y="153000"/>
            <a:ext cx="10974649" cy="6084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40" tIns="45720" rIns="91440" bIns="45720" anchor="b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Part 03 </a:t>
            </a:r>
            <a:r>
              <a:rPr lang="zh-CN" altLang="en-US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表演测试（</a:t>
            </a: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r>
              <a:rPr lang="zh-CN" altLang="en-US" sz="3200" b="1" spc="15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单人表演练习（命题）</a:t>
            </a:r>
            <a:endParaRPr lang="zh-CN" altLang="en-US" sz="3200" b="1" spc="150" dirty="0">
              <a:ln w="3175">
                <a:noFill/>
                <a:prstDash val="dash"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8330" y="914400"/>
            <a:ext cx="10911205" cy="386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20000"/>
              </a:lnSpc>
            </a:pPr>
            <a:r>
              <a:rPr lang="zh-CN" sz="1600" b="1" spc="1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录制要求：</a:t>
            </a:r>
            <a:r>
              <a:rPr lang="zh-CN" sz="1600" spc="1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考生从公布的6个命题中任选一个进行录制。</a:t>
            </a:r>
            <a:endParaRPr lang="zh-CN" altLang="en-US" sz="1600" spc="15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21"/>
            </p:custDataLst>
          </p:nvPr>
        </p:nvSpPr>
        <p:spPr>
          <a:xfrm>
            <a:off x="6681470" y="2452370"/>
            <a:ext cx="3660775" cy="899160"/>
          </a:xfrm>
          <a:prstGeom prst="rect">
            <a:avLst/>
          </a:prstGeom>
          <a:noFill/>
        </p:spPr>
        <p:txBody>
          <a:bodyPr wrap="square" lIns="91440" tIns="45720" rIns="91440" bIns="0" rtlCol="0" anchor="b">
            <a:no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打电话</a:t>
            </a:r>
            <a:endParaRPr lang="zh-CN" altLang="en-US" sz="18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将“急切→</a:t>
            </a: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解释→</a:t>
            </a: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大笑”</a:t>
            </a:r>
            <a:endParaRPr lang="zh-CN" altLang="en-US" sz="18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按顺序有机穿插其中。</a:t>
            </a:r>
            <a:endParaRPr lang="zh-CN" altLang="en-US" sz="18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63440" y="4699635"/>
            <a:ext cx="3333750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20000"/>
              </a:lnSpc>
            </a:pPr>
            <a:r>
              <a:rPr lang="zh-CN" altLang="en-US" b="1" spc="30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打电话</a:t>
            </a:r>
            <a:endParaRPr lang="zh-CN" altLang="en-US" b="1" spc="30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b="1" spc="30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将</a:t>
            </a:r>
            <a:r>
              <a:rPr lang="zh-CN" altLang="en-US" b="1" spc="30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“嘱咐→</a:t>
            </a:r>
            <a:r>
              <a:rPr lang="zh-CN" altLang="en-US" b="1" spc="30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得意→</a:t>
            </a:r>
            <a:r>
              <a:rPr lang="zh-CN" altLang="en-US" b="1" spc="30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难过”</a:t>
            </a:r>
            <a:endParaRPr lang="zh-CN" altLang="en-US" b="1" spc="30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b="1" spc="300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按顺序有机穿插其中。</a:t>
            </a:r>
            <a:endParaRPr lang="zh-CN" altLang="en-US" b="1" spc="300" dirty="0">
              <a:solidFill>
                <a:schemeClr val="tx1"/>
              </a:solidFill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chemeClr val="accent1"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>
            <p:custDataLst>
              <p:tags r:id="rId2"/>
            </p:custDataLst>
          </p:nvPr>
        </p:nvGrpSpPr>
        <p:grpSpPr>
          <a:xfrm>
            <a:off x="131041" y="6540307"/>
            <a:ext cx="11929918" cy="160185"/>
            <a:chOff x="131041" y="390273"/>
            <a:chExt cx="11929918" cy="160185"/>
          </a:xfrm>
        </p:grpSpPr>
        <p:grpSp>
          <p:nvGrpSpPr>
            <p:cNvPr id="36" name="组合 35"/>
            <p:cNvGrpSpPr/>
            <p:nvPr/>
          </p:nvGrpSpPr>
          <p:grpSpPr>
            <a:xfrm>
              <a:off x="131041" y="390663"/>
              <a:ext cx="624118" cy="159795"/>
              <a:chOff x="131041" y="6019911"/>
              <a:chExt cx="624118" cy="144389"/>
            </a:xfrm>
          </p:grpSpPr>
          <p:sp>
            <p:nvSpPr>
              <p:cNvPr id="40" name="任意多边形: 形状 39"/>
              <p:cNvSpPr/>
              <p:nvPr>
                <p:custDataLst>
                  <p:tags r:id="rId3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5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 rot="10800000">
              <a:off x="11436841" y="390273"/>
              <a:ext cx="624118" cy="159795"/>
              <a:chOff x="131041" y="6019911"/>
              <a:chExt cx="624118" cy="144389"/>
            </a:xfrm>
          </p:grpSpPr>
          <p:sp>
            <p:nvSpPr>
              <p:cNvPr id="38" name="任意多边形: 形状 37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131041" y="6022293"/>
                <a:ext cx="368896" cy="142007"/>
              </a:xfrm>
              <a:custGeom>
                <a:avLst/>
                <a:gdLst>
                  <a:gd name="connsiteX0" fmla="*/ 0 w 5620926"/>
                  <a:gd name="connsiteY0" fmla="*/ 0 h 1360210"/>
                  <a:gd name="connsiteX1" fmla="*/ 2774969 w 5620926"/>
                  <a:gd name="connsiteY1" fmla="*/ 0 h 1360210"/>
                  <a:gd name="connsiteX2" fmla="*/ 2957526 w 5620926"/>
                  <a:gd name="connsiteY2" fmla="*/ 0 h 1360210"/>
                  <a:gd name="connsiteX3" fmla="*/ 2957526 w 5620926"/>
                  <a:gd name="connsiteY3" fmla="*/ 3811 h 1360210"/>
                  <a:gd name="connsiteX4" fmla="*/ 3200267 w 5620926"/>
                  <a:gd name="connsiteY4" fmla="*/ 3811 h 1360210"/>
                  <a:gd name="connsiteX5" fmla="*/ 4750630 w 5620926"/>
                  <a:gd name="connsiteY5" fmla="*/ 682011 h 1360210"/>
                  <a:gd name="connsiteX6" fmla="*/ 5620926 w 5620926"/>
                  <a:gd name="connsiteY6" fmla="*/ 1360210 h 1360210"/>
                  <a:gd name="connsiteX7" fmla="*/ 2845957 w 5620926"/>
                  <a:gd name="connsiteY7" fmla="*/ 1360210 h 1360210"/>
                  <a:gd name="connsiteX8" fmla="*/ 2663400 w 5620926"/>
                  <a:gd name="connsiteY8" fmla="*/ 1360210 h 1360210"/>
                  <a:gd name="connsiteX9" fmla="*/ 2663400 w 5620926"/>
                  <a:gd name="connsiteY9" fmla="*/ 1356399 h 1360210"/>
                  <a:gd name="connsiteX10" fmla="*/ 2420659 w 5620926"/>
                  <a:gd name="connsiteY10" fmla="*/ 1356399 h 1360210"/>
                  <a:gd name="connsiteX11" fmla="*/ 870296 w 5620926"/>
                  <a:gd name="connsiteY11" fmla="*/ 678199 h 1360210"/>
                  <a:gd name="connsiteX12" fmla="*/ 0 w 5620926"/>
                  <a:gd name="connsiteY12" fmla="*/ 0 h 1360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620926" h="1360210">
                    <a:moveTo>
                      <a:pt x="0" y="0"/>
                    </a:moveTo>
                    <a:cubicBezTo>
                      <a:pt x="0" y="0"/>
                      <a:pt x="0" y="0"/>
                      <a:pt x="2774969" y="0"/>
                    </a:cubicBezTo>
                    <a:lnTo>
                      <a:pt x="2957526" y="0"/>
                    </a:lnTo>
                    <a:lnTo>
                      <a:pt x="2957526" y="3811"/>
                    </a:lnTo>
                    <a:lnTo>
                      <a:pt x="3200267" y="3811"/>
                    </a:lnTo>
                    <a:cubicBezTo>
                      <a:pt x="4027762" y="108884"/>
                      <a:pt x="4332127" y="213958"/>
                      <a:pt x="4750630" y="682011"/>
                    </a:cubicBezTo>
                    <a:cubicBezTo>
                      <a:pt x="5166755" y="1150064"/>
                      <a:pt x="5620926" y="1360210"/>
                      <a:pt x="5620926" y="1360210"/>
                    </a:cubicBezTo>
                    <a:cubicBezTo>
                      <a:pt x="5620926" y="1360210"/>
                      <a:pt x="5620926" y="1360210"/>
                      <a:pt x="2845957" y="1360210"/>
                    </a:cubicBezTo>
                    <a:lnTo>
                      <a:pt x="2663400" y="1360210"/>
                    </a:lnTo>
                    <a:lnTo>
                      <a:pt x="2663400" y="1356399"/>
                    </a:lnTo>
                    <a:lnTo>
                      <a:pt x="2420659" y="1356399"/>
                    </a:lnTo>
                    <a:cubicBezTo>
                      <a:pt x="1593164" y="1251326"/>
                      <a:pt x="1288799" y="1146252"/>
                      <a:pt x="870296" y="678199"/>
                    </a:cubicBezTo>
                    <a:cubicBezTo>
                      <a:pt x="454171" y="21014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5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77969" y="6019911"/>
                <a:ext cx="477190" cy="144000"/>
              </a:xfrm>
              <a:custGeom>
                <a:avLst/>
                <a:gdLst>
                  <a:gd name="T0" fmla="*/ 3070 w 3070"/>
                  <a:gd name="T1" fmla="*/ 568 h 568"/>
                  <a:gd name="T2" fmla="*/ 2703 w 3070"/>
                  <a:gd name="T3" fmla="*/ 284 h 568"/>
                  <a:gd name="T4" fmla="*/ 2052 w 3070"/>
                  <a:gd name="T5" fmla="*/ 0 h 568"/>
                  <a:gd name="T6" fmla="*/ 1328 w 3070"/>
                  <a:gd name="T7" fmla="*/ 0 h 568"/>
                  <a:gd name="T8" fmla="*/ 1328 w 3070"/>
                  <a:gd name="T9" fmla="*/ 0 h 568"/>
                  <a:gd name="T10" fmla="*/ 0 w 3070"/>
                  <a:gd name="T11" fmla="*/ 0 h 568"/>
                  <a:gd name="T12" fmla="*/ 367 w 3070"/>
                  <a:gd name="T13" fmla="*/ 284 h 568"/>
                  <a:gd name="T14" fmla="*/ 1019 w 3070"/>
                  <a:gd name="T15" fmla="*/ 568 h 568"/>
                  <a:gd name="T16" fmla="*/ 1743 w 3070"/>
                  <a:gd name="T17" fmla="*/ 568 h 568"/>
                  <a:gd name="T18" fmla="*/ 1743 w 3070"/>
                  <a:gd name="T19" fmla="*/ 568 h 568"/>
                  <a:gd name="T20" fmla="*/ 3070 w 3070"/>
                  <a:gd name="T21" fmla="*/ 568 h 5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70" h="568">
                    <a:moveTo>
                      <a:pt x="3070" y="568"/>
                    </a:moveTo>
                    <a:cubicBezTo>
                      <a:pt x="3070" y="568"/>
                      <a:pt x="2879" y="480"/>
                      <a:pt x="2703" y="284"/>
                    </a:cubicBezTo>
                    <a:cubicBezTo>
                      <a:pt x="2528" y="88"/>
                      <a:pt x="2400" y="44"/>
                      <a:pt x="2052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1328" y="0"/>
                      <a:pt x="1328" y="0"/>
                      <a:pt x="13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191" y="88"/>
                      <a:pt x="367" y="284"/>
                    </a:cubicBezTo>
                    <a:cubicBezTo>
                      <a:pt x="543" y="480"/>
                      <a:pt x="671" y="524"/>
                      <a:pt x="1019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cubicBezTo>
                      <a:pt x="1743" y="568"/>
                      <a:pt x="1743" y="568"/>
                      <a:pt x="1743" y="568"/>
                    </a:cubicBezTo>
                    <a:lnTo>
                      <a:pt x="3070" y="56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  <a:alpha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6" name="矩形 5"/>
          <p:cNvSpPr/>
          <p:nvPr>
            <p:custDataLst>
              <p:tags r:id="rId7"/>
            </p:custDataLst>
          </p:nvPr>
        </p:nvSpPr>
        <p:spPr>
          <a:xfrm>
            <a:off x="1544556" y="2086229"/>
            <a:ext cx="4262120" cy="184062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8"/>
            </p:custDataLst>
          </p:nvPr>
        </p:nvSpPr>
        <p:spPr>
          <a:xfrm>
            <a:off x="1422636" y="1981017"/>
            <a:ext cx="4262120" cy="1840622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9"/>
            </p:custDataLst>
          </p:nvPr>
        </p:nvSpPr>
        <p:spPr>
          <a:xfrm>
            <a:off x="3260961" y="1705574"/>
            <a:ext cx="585470" cy="544975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>
            <p:custDataLst>
              <p:tags r:id="rId10"/>
            </p:custDataLst>
          </p:nvPr>
        </p:nvSpPr>
        <p:spPr>
          <a:xfrm>
            <a:off x="3319381" y="1723305"/>
            <a:ext cx="469265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2500"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1723390" y="2393950"/>
            <a:ext cx="3660775" cy="899160"/>
          </a:xfrm>
          <a:prstGeom prst="rect">
            <a:avLst/>
          </a:prstGeom>
          <a:noFill/>
        </p:spPr>
        <p:txBody>
          <a:bodyPr wrap="square" lIns="91440" tIns="45720" rIns="91440" bIns="0" rtlCol="0" anchor="b">
            <a:normAutofit fontScale="90000" lnSpcReduction="20000"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打电话</a:t>
            </a:r>
            <a:endParaRPr lang="zh-CN" altLang="en-US" sz="20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将“兴奋</a:t>
            </a: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→</a:t>
            </a: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惊讶</a:t>
            </a: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→</a:t>
            </a: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大怒”</a:t>
            </a:r>
            <a:endParaRPr lang="zh-CN" altLang="en-US" sz="20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20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按顺序有机穿插其中。</a:t>
            </a:r>
            <a:endParaRPr lang="zh-CN" altLang="en-US" sz="20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>
            <p:custDataLst>
              <p:tags r:id="rId12"/>
            </p:custDataLst>
          </p:nvPr>
        </p:nvSpPr>
        <p:spPr>
          <a:xfrm>
            <a:off x="6502636" y="2086229"/>
            <a:ext cx="4262120" cy="184062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>
            <p:custDataLst>
              <p:tags r:id="rId13"/>
            </p:custDataLst>
          </p:nvPr>
        </p:nvSpPr>
        <p:spPr>
          <a:xfrm>
            <a:off x="6381351" y="1981017"/>
            <a:ext cx="4262120" cy="1840622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>
            <p:custDataLst>
              <p:tags r:id="rId14"/>
            </p:custDataLst>
          </p:nvPr>
        </p:nvSpPr>
        <p:spPr>
          <a:xfrm>
            <a:off x="8219676" y="1705574"/>
            <a:ext cx="585470" cy="544975"/>
          </a:xfrm>
          <a:prstGeom prst="rect">
            <a:avLst/>
          </a:prstGeom>
          <a:solidFill>
            <a:schemeClr val="accent2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>
            <p:custDataLst>
              <p:tags r:id="rId15"/>
            </p:custDataLst>
          </p:nvPr>
        </p:nvSpPr>
        <p:spPr>
          <a:xfrm>
            <a:off x="8278096" y="1723305"/>
            <a:ext cx="469265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2500"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>
            <p:custDataLst>
              <p:tags r:id="rId16"/>
            </p:custDataLst>
          </p:nvPr>
        </p:nvSpPr>
        <p:spPr>
          <a:xfrm>
            <a:off x="4199491" y="4427428"/>
            <a:ext cx="4262120" cy="1840622"/>
          </a:xfrm>
          <a:prstGeom prst="rect">
            <a:avLst/>
          </a:prstGeom>
          <a:solidFill>
            <a:schemeClr val="bg1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>
            <p:custDataLst>
              <p:tags r:id="rId17"/>
            </p:custDataLst>
          </p:nvPr>
        </p:nvSpPr>
        <p:spPr>
          <a:xfrm>
            <a:off x="4077571" y="4322807"/>
            <a:ext cx="4262120" cy="1840622"/>
          </a:xfrm>
          <a:prstGeom prst="rect">
            <a:avLst/>
          </a:prstGeom>
          <a:solidFill>
            <a:schemeClr val="bg2"/>
          </a:solidFill>
          <a:ln w="317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>
            <p:custDataLst>
              <p:tags r:id="rId18"/>
            </p:custDataLst>
          </p:nvPr>
        </p:nvSpPr>
        <p:spPr>
          <a:xfrm>
            <a:off x="5915896" y="4046773"/>
            <a:ext cx="585470" cy="544975"/>
          </a:xfrm>
          <a:prstGeom prst="rect">
            <a:avLst/>
          </a:prstGeom>
          <a:solidFill>
            <a:schemeClr val="accent1"/>
          </a:solidFill>
          <a:ln w="444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kumimoji="1" lang="zh-CN" altLang="en-US" sz="1600" b="1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19"/>
            </p:custDataLst>
          </p:nvPr>
        </p:nvSpPr>
        <p:spPr>
          <a:xfrm>
            <a:off x="5974316" y="4064503"/>
            <a:ext cx="469265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fontScale="72500"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" name="Title 6"/>
          <p:cNvSpPr txBox="1"/>
          <p:nvPr>
            <p:custDataLst>
              <p:tags r:id="rId20"/>
            </p:custDataLst>
          </p:nvPr>
        </p:nvSpPr>
        <p:spPr>
          <a:xfrm>
            <a:off x="608399" y="153000"/>
            <a:ext cx="10974649" cy="6084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91440" tIns="45720" rIns="91440" bIns="45720" anchor="b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Part 03 </a:t>
            </a:r>
            <a:r>
              <a:rPr lang="zh-CN" altLang="en-US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表演测试（</a:t>
            </a:r>
            <a:r>
              <a:rPr altLang="zh-CN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3200" b="1" spc="150" dirty="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r>
              <a:rPr lang="zh-CN" altLang="en-US" sz="3200" b="1" spc="150">
                <a:ln w="3175">
                  <a:noFill/>
                  <a:prstDash val="dash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单人表演练习（命题）</a:t>
            </a:r>
            <a:endParaRPr lang="zh-CN" altLang="en-US" sz="3200" b="1" spc="150" dirty="0">
              <a:ln w="3175">
                <a:noFill/>
                <a:prstDash val="dash"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1"/>
            </p:custDataLst>
          </p:nvPr>
        </p:nvSpPr>
        <p:spPr>
          <a:xfrm>
            <a:off x="6681470" y="2452370"/>
            <a:ext cx="3660775" cy="899160"/>
          </a:xfrm>
          <a:prstGeom prst="rect">
            <a:avLst/>
          </a:prstGeom>
          <a:noFill/>
        </p:spPr>
        <p:txBody>
          <a:bodyPr wrap="square" lIns="91440" tIns="45720" rIns="91440" bIns="0" rtlCol="0" anchor="b">
            <a:noAutofit/>
          </a:bodyPr>
          <a:lstStyle>
            <a:defPPr>
              <a:defRPr lang="zh-CN"/>
            </a:defPPr>
            <a:lvl1pPr>
              <a:defRPr sz="2400" spc="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打电话</a:t>
            </a:r>
            <a:endParaRPr lang="zh-CN" altLang="en-US" sz="18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将“质问→</a:t>
            </a: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嘲讽→</a:t>
            </a: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嘱咐”</a:t>
            </a:r>
            <a:endParaRPr lang="zh-CN" altLang="en-US" sz="18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sz="1800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按顺序有机穿插其中。</a:t>
            </a:r>
            <a:endParaRPr lang="zh-CN" altLang="en-US" sz="1800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63440" y="4699635"/>
            <a:ext cx="3333750" cy="1087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20000"/>
              </a:lnSpc>
            </a:pPr>
            <a:r>
              <a:rPr lang="zh-CN" altLang="en-US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打电话</a:t>
            </a:r>
            <a:endParaRPr lang="zh-CN" altLang="en-US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将“安慰</a:t>
            </a:r>
            <a:r>
              <a:rPr lang="zh-CN" altLang="en-US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→</a:t>
            </a:r>
            <a:r>
              <a:rPr lang="zh-CN" altLang="en-US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惊讶</a:t>
            </a:r>
            <a:r>
              <a:rPr lang="zh-CN" altLang="en-US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→</a:t>
            </a:r>
            <a:r>
              <a:rPr lang="zh-CN" altLang="en-US" b="1" spc="300" dirty="0">
                <a:solidFill>
                  <a:schemeClr val="tx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质问”</a:t>
            </a:r>
            <a:endParaRPr lang="zh-CN" altLang="en-US" b="1" spc="300" dirty="0">
              <a:solidFill>
                <a:schemeClr val="tx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zh-CN" altLang="en-US" b="1" spc="300" dirty="0">
                <a:solidFill>
                  <a:schemeClr val="tx1"/>
                </a:solidFill>
                <a:uFillTx/>
                <a:latin typeface="Arial" panose="020B0604020202020204" pitchFamily="34" charset="0"/>
              </a:rPr>
              <a:t>按顺序有机穿插其中。</a:t>
            </a:r>
            <a:endParaRPr lang="zh-CN" altLang="en-US" b="1" spc="300" dirty="0">
              <a:solidFill>
                <a:schemeClr val="tx1"/>
              </a:solidFill>
              <a:uFillTx/>
              <a:latin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08330" y="914400"/>
            <a:ext cx="10911205" cy="3860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lnSpc>
                <a:spcPct val="120000"/>
              </a:lnSpc>
            </a:pPr>
            <a:r>
              <a:rPr lang="zh-CN" sz="1600" b="1" spc="1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录制要求：</a:t>
            </a:r>
            <a:r>
              <a:rPr lang="zh-CN" sz="1600" spc="15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考生从公布的6个命题中任选一个进行录制。</a:t>
            </a:r>
            <a:endParaRPr lang="zh-CN" altLang="en-US" sz="1600" spc="150">
              <a:solidFill>
                <a:srgbClr val="FF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2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10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SLIDE_BACKGROUND_TYPE" val="general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  <p:tag name="KSO_WM_SLIDE_BACKGROUND_MASK_FLAG" val="1"/>
</p:tagLst>
</file>

<file path=ppt/tags/tag120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SLIDE_BACKGROUND_TYPE" val="frame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3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SLIDE_BACKGROUND_TYPE" val="bottomTop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SLIDE_BACKGROUND_TYPE" val="belt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97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4397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TEMPLATE_THUMBS_INDEX" val="1、4、7、12、13、15、16、17、18、21、25、27、31"/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4397"/>
</p:tagLst>
</file>

<file path=ppt/tags/tag191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4397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04397_4*l_h_i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5"/>
  <p:tag name="KSO_WM_UNIT_TEXT_FILL_TYPE" val="1"/>
  <p:tag name="KSO_WM_UNIT_USESOURCEFORMAT_APPLY" val="1"/>
</p:tagLst>
</file>

<file path=ppt/tags/tag194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2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4397_4*l_h_f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custom20204397_4*l_h_i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6"/>
  <p:tag name="KSO_WM_UNIT_TEXT_FILL_TYPE" val="1"/>
  <p:tag name="KSO_WM_UNIT_USESOURCEFORMAT_APPLY" val="1"/>
</p:tagLst>
</file>

<file path=ppt/tags/tag196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4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4397_4*l_h_f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custom20204397_4*l_h_i*1_3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5"/>
  <p:tag name="KSO_WM_UNIT_TEXT_FILL_TYPE" val="1"/>
  <p:tag name="KSO_WM_UNIT_USESOURCEFORMAT_APPLY" val="1"/>
</p:tagLst>
</file>

<file path=ppt/tags/tag198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4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4397_4*l_h_f*1_3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1"/>
  <p:tag name="KSO_WM_UNIT_ID" val="custom20204397_4*l_h_i*1_4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6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4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custom20204397_4*l_h_f*1_4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201.xml><?xml version="1.0" encoding="utf-8"?>
<p:tagLst xmlns:p="http://schemas.openxmlformats.org/presentationml/2006/main">
  <p:tag name="KSO_WM_UNIT_ISCONTENTSTITLE" val="1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4397_4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目录/CONTENTS"/>
  <p:tag name="KSO_WM_UNIT_TEXT_FILL_FORE_SCHEMECOLOR_INDEX" val="13"/>
  <p:tag name="KSO_WM_UNIT_TEXT_FILL_TYPE" val="1"/>
  <p:tag name="KSO_WM_UNIT_USESOURCEFORMAT_APPLY" val="1"/>
</p:tagLst>
</file>

<file path=ppt/tags/tag202.xml><?xml version="1.0" encoding="utf-8"?>
<p:tagLst xmlns:p="http://schemas.openxmlformats.org/presentationml/2006/main">
  <p:tag name="KSO_WM_SLIDE_ID" val="custom20204397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4397"/>
  <p:tag name="KSO_WM_SLIDE_LAYOUT" val="a_l"/>
  <p:tag name="KSO_WM_SLIDE_LAYOUT_CNT" val="1_1"/>
</p:tagLst>
</file>

<file path=ppt/tags/tag203.xml><?xml version="1.0" encoding="utf-8"?>
<p:tagLst xmlns:p="http://schemas.openxmlformats.org/presentationml/2006/main">
  <p:tag name="KSO_WM_UNIT_NOCLEAR" val="0"/>
  <p:tag name="KSO_WM_UNIT_VALUE" val="8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397_7*e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Part 01"/>
</p:tagLst>
</file>

<file path=ppt/tags/tag204.xml><?xml version="1.0" encoding="utf-8"?>
<p:tagLst xmlns:p="http://schemas.openxmlformats.org/presentationml/2006/main">
  <p:tag name="MH" val="20161022204303"/>
  <p:tag name="MH_LIBRARY" val="GRAPHIC"/>
  <p:tag name="MH_ORDER" val="Rectangle 1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397_7*i*1"/>
  <p:tag name="KSO_WM_TEMPLATE_CATEGORY" val="custom"/>
  <p:tag name="KSO_WM_TEMPLATE_INDEX" val="20204397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397_7*b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副标题内容"/>
</p:tagLst>
</file>

<file path=ppt/tags/tag20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97_7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标题"/>
</p:tagLst>
</file>

<file path=ppt/tags/tag207.xml><?xml version="1.0" encoding="utf-8"?>
<p:tagLst xmlns:p="http://schemas.openxmlformats.org/presentationml/2006/main">
  <p:tag name="KSO_WM_SLIDE_ID" val="custom20204397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397"/>
  <p:tag name="KSO_WM_SLIDE_LAYOUT" val="a_b_e"/>
  <p:tag name="KSO_WM_SLIDE_LAYOUT_CNT" val="1_1_1"/>
</p:tagLst>
</file>

<file path=ppt/tags/tag208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h"/>
  <p:tag name="KSO_WM_UNIT_TYPE" val="i"/>
  <p:tag name="KSO_WM_UNIT_INDEX" val="6"/>
  <p:tag name="KSO_WM_UNIT_ID" val="custom20204397_21*i*6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15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1"/>
  <p:tag name="KSO_WM_UNIT_ID" val="custom20204397_21*i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USESOURCEFORMAT_APPLY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2"/>
  <p:tag name="KSO_WM_UNIT_ID" val="custom20204397_21*i*2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3"/>
  <p:tag name="KSO_WM_UNIT_ID" val="custom20204397_21*i*3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4"/>
  <p:tag name="KSO_WM_UNIT_ID" val="custom20204397_21*i*4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5"/>
  <p:tag name="KSO_WM_UNIT_ID" val="custom20204397_21*i*5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14.xml><?xml version="1.0" encoding="utf-8"?>
<p:tagLst xmlns:p="http://schemas.openxmlformats.org/presentationml/2006/main">
  <p:tag name="KSO_WM_UNIT_COLOR_SCHEME_SHAPE_ID" val="8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1"/>
  <p:tag name="KSO_WM_UNIT_ID" val="custom20204397_21*l_h_i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15.xml><?xml version="1.0" encoding="utf-8"?>
<p:tagLst xmlns:p="http://schemas.openxmlformats.org/presentationml/2006/main">
  <p:tag name="KSO_WM_UNIT_COLOR_SCHEME_SHAPE_ID" val="16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2"/>
  <p:tag name="KSO_WM_UNIT_ID" val="custom20204397_21*l_h_i*1_1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16.xml><?xml version="1.0" encoding="utf-8"?>
<p:tagLst xmlns:p="http://schemas.openxmlformats.org/presentationml/2006/main">
  <p:tag name="KSO_WM_UNIT_COLOR_SCHEME_SHAPE_ID" val="31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3"/>
  <p:tag name="KSO_WM_UNIT_ID" val="custom20204397_21*l_h_i*1_1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17.xml><?xml version="1.0" encoding="utf-8"?>
<p:tagLst xmlns:p="http://schemas.openxmlformats.org/presentationml/2006/main">
  <p:tag name="KSO_WM_UNIT_COLOR_SCHEME_SHAPE_ID" val="32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1_4"/>
  <p:tag name="KSO_WM_UNIT_ID" val="custom20204397_21*l_h_i*1_1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18.xml><?xml version="1.0" encoding="utf-8"?>
<p:tagLst xmlns:p="http://schemas.openxmlformats.org/presentationml/2006/main">
  <p:tag name="KSO_WM_UNIT_TEXT_PART_ID_V2" val="c-1-1"/>
  <p:tag name="KSO_WM_UNIT_COLOR_SCHEME_SHAPE_ID" val="28"/>
  <p:tag name="KSO_WM_UNIT_COLOR_SCHEME_PARENT_PAGE" val="0_3"/>
  <p:tag name="KSO_WM_UNIT_DIAGRAM_MODELTYPE" val="stripeEnum"/>
  <p:tag name="KSO_WM_UNIT_ISCONTENTSTITLE" val="0"/>
  <p:tag name="KSO_WM_UNIT_ISNUMDGMTITLE" val="0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1_1"/>
  <p:tag name="KSO_WM_UNIT_ID" val="custom20204397_21*l_h_a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添加小标题"/>
  <p:tag name="KSO_WM_UNIT_TEXT_FILL_FORE_SCHEMECOLOR_INDEX" val="13"/>
  <p:tag name="KSO_WM_UNIT_TEXT_FILL_TYPE" val="1"/>
  <p:tag name="KSO_WM_UNIT_USESOURCEFORMAT_APPLY" val="1"/>
</p:tagLst>
</file>

<file path=ppt/tags/tag219.xml><?xml version="1.0" encoding="utf-8"?>
<p:tagLst xmlns:p="http://schemas.openxmlformats.org/presentationml/2006/main">
  <p:tag name="KSO_WM_UNIT_COLOR_SCHEME_SHAPE_ID" val="58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1"/>
  <p:tag name="KSO_WM_UNIT_ID" val="custom20204397_21*l_h_i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COLOR_SCHEME_SHAPE_ID" val="59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2"/>
  <p:tag name="KSO_WM_UNIT_ID" val="custom20204397_21*l_h_i*1_2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21.xml><?xml version="1.0" encoding="utf-8"?>
<p:tagLst xmlns:p="http://schemas.openxmlformats.org/presentationml/2006/main">
  <p:tag name="KSO_WM_UNIT_COLOR_SCHEME_SHAPE_ID" val="63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3"/>
  <p:tag name="KSO_WM_UNIT_ID" val="custom20204397_21*l_h_i*1_2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22.xml><?xml version="1.0" encoding="utf-8"?>
<p:tagLst xmlns:p="http://schemas.openxmlformats.org/presentationml/2006/main">
  <p:tag name="KSO_WM_UNIT_COLOR_SCHEME_SHAPE_ID" val="64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2_4"/>
  <p:tag name="KSO_WM_UNIT_ID" val="custom20204397_21*l_h_i*1_2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23.xml><?xml version="1.0" encoding="utf-8"?>
<p:tagLst xmlns:p="http://schemas.openxmlformats.org/presentationml/2006/main">
  <p:tag name="KSO_WM_UNIT_COLOR_SCHEME_SHAPE_ID" val="25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1"/>
  <p:tag name="KSO_WM_UNIT_ID" val="custom20204397_21*l_h_i*1_3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24.xml><?xml version="1.0" encoding="utf-8"?>
<p:tagLst xmlns:p="http://schemas.openxmlformats.org/presentationml/2006/main">
  <p:tag name="KSO_WM_UNIT_COLOR_SCHEME_SHAPE_ID" val="26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2"/>
  <p:tag name="KSO_WM_UNIT_ID" val="custom20204397_21*l_h_i*1_3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25.xml><?xml version="1.0" encoding="utf-8"?>
<p:tagLst xmlns:p="http://schemas.openxmlformats.org/presentationml/2006/main">
  <p:tag name="KSO_WM_UNIT_COLOR_SCHEME_SHAPE_ID" val="33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3"/>
  <p:tag name="KSO_WM_UNIT_ID" val="custom20204397_21*l_h_i*1_3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26.xml><?xml version="1.0" encoding="utf-8"?>
<p:tagLst xmlns:p="http://schemas.openxmlformats.org/presentationml/2006/main">
  <p:tag name="KSO_WM_UNIT_COLOR_SCHEME_SHAPE_ID" val="34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3_4"/>
  <p:tag name="KSO_WM_UNIT_ID" val="custom20204397_21*l_h_i*1_3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27.xml><?xml version="1.0" encoding="utf-8"?>
<p:tagLst xmlns:p="http://schemas.openxmlformats.org/presentationml/2006/main">
  <p:tag name="KSO_WM_UNIT_DEFAULT_FONT" val="28;32;4"/>
  <p:tag name="KSO_WM_UNIT_BLOCK" val="0"/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97_9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大标题"/>
</p:tagLst>
</file>

<file path=ppt/tags/tag228.xml><?xml version="1.0" encoding="utf-8"?>
<p:tagLst xmlns:p="http://schemas.openxmlformats.org/presentationml/2006/main">
  <p:tag name="KSO_WM_UNIT_TEXT_PART_ID_V2" val="c-1-1"/>
  <p:tag name="KSO_WM_UNIT_COLOR_SCHEME_SHAPE_ID" val="28"/>
  <p:tag name="KSO_WM_UNIT_COLOR_SCHEME_PARENT_PAGE" val="0_3"/>
  <p:tag name="KSO_WM_UNIT_DIAGRAM_MODELTYPE" val="stripeEnum"/>
  <p:tag name="KSO_WM_UNIT_ISCONTENTSTITLE" val="0"/>
  <p:tag name="KSO_WM_UNIT_ISNUMDGMTITLE" val="0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1_1"/>
  <p:tag name="KSO_WM_UNIT_ID" val="custom20204397_21*l_h_a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添加小标题"/>
  <p:tag name="KSO_WM_UNIT_TEXT_FILL_FORE_SCHEMECOLOR_INDEX" val="13"/>
  <p:tag name="KSO_WM_UNIT_TEXT_FILL_TYPE" val="1"/>
  <p:tag name="KSO_WM_UNIT_USESOURCEFORMAT_APPLY" val="1"/>
</p:tagLst>
</file>

<file path=ppt/tags/tag229.xml><?xml version="1.0" encoding="utf-8"?>
<p:tagLst xmlns:p="http://schemas.openxmlformats.org/presentationml/2006/main"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1.69,&quot;top&quot;:1.27,&quot;right&quot;:1.69,&quot;bottom&quot;:2.54},&quot;edge&quot;:{&quot;left&quot;:true,&quot;top&quot;:false,&quot;right&quot;:true,&quot;bottom&quot;:true}}]}"/>
  <p:tag name="KSO_WM_SLIDE_CAN_ADD_NAVIGATION" val="1"/>
  <p:tag name="KSO_WM_SLIDE_BACKGROUND" val="[&quot;navigation&quot;]"/>
  <p:tag name="KSO_WM_SLIDE_RATIO" val="1.777778"/>
  <p:tag name="KSO_WM_SLIDE_COLORSCHEME_VERSION" val="3.2"/>
  <p:tag name="KSO_WM_SLIDE_ID" val="custom20204397_21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4"/>
  <p:tag name="KSO_WM_SLIDE_INDEX" val="21"/>
  <p:tag name="KSO_WM_SLIDE_SIZE" val="735.6*360"/>
  <p:tag name="KSO_WM_SLIDE_POSITION" val="112.019*120.047"/>
  <p:tag name="KSO_WM_DIAGRAM_GROUP_CODE" val="l1-2"/>
  <p:tag name="KSO_WM_SLIDE_DIAGTYPE" val="l"/>
  <p:tag name="KSO_WM_TAG_VERSION" val="1.0"/>
  <p:tag name="KSO_WM_BEAUTIFY_FLAG" val="#wm#"/>
  <p:tag name="KSO_WM_TEMPLATE_CATEGORY" val="custom"/>
  <p:tag name="KSO_WM_TEMPLATE_INDEX" val="20204397"/>
  <p:tag name="KSO_WM_SLIDE_LAYOUT" val="a_i_l"/>
  <p:tag name="KSO_WM_SLIDE_LAYOUT_CNT" val="1_1_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h"/>
  <p:tag name="KSO_WM_UNIT_TYPE" val="i"/>
  <p:tag name="KSO_WM_UNIT_INDEX" val="6"/>
  <p:tag name="KSO_WM_UNIT_ID" val="custom20204397_21*i*6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15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1"/>
  <p:tag name="KSO_WM_UNIT_ID" val="custom20204397_21*i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USESOURCEFORMAT_APPLY" val="1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2"/>
  <p:tag name="KSO_WM_UNIT_ID" val="custom20204397_21*i*2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3"/>
  <p:tag name="KSO_WM_UNIT_ID" val="custom20204397_21*i*3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4"/>
  <p:tag name="KSO_WM_UNIT_ID" val="custom20204397_21*i*4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5"/>
  <p:tag name="KSO_WM_UNIT_ID" val="custom20204397_21*i*5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36.xml><?xml version="1.0" encoding="utf-8"?>
<p:tagLst xmlns:p="http://schemas.openxmlformats.org/presentationml/2006/main">
  <p:tag name="KSO_WM_UNIT_DEFAULT_FONT" val="28;32;4"/>
  <p:tag name="KSO_WM_UNIT_BLOCK" val="0"/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97_9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大标题"/>
</p:tagLst>
</file>

<file path=ppt/tags/tag237.xml><?xml version="1.0" encoding="utf-8"?>
<p:tagLst xmlns:p="http://schemas.openxmlformats.org/presentationml/2006/main">
  <p:tag name="KSO_WM_UNIT_COLOR_SCHEME_SHAPE_ID" val="8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1"/>
  <p:tag name="KSO_WM_UNIT_ID" val="custom20204397_21*l_h_i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38.xml><?xml version="1.0" encoding="utf-8"?>
<p:tagLst xmlns:p="http://schemas.openxmlformats.org/presentationml/2006/main">
  <p:tag name="KSO_WM_UNIT_COLOR_SCHEME_SHAPE_ID" val="16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2"/>
  <p:tag name="KSO_WM_UNIT_ID" val="custom20204397_21*l_h_i*1_1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39.xml><?xml version="1.0" encoding="utf-8"?>
<p:tagLst xmlns:p="http://schemas.openxmlformats.org/presentationml/2006/main">
  <p:tag name="KSO_WM_UNIT_COLOR_SCHEME_SHAPE_ID" val="31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3"/>
  <p:tag name="KSO_WM_UNIT_ID" val="custom20204397_21*l_h_i*1_1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COLOR_SCHEME_SHAPE_ID" val="32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1_4"/>
  <p:tag name="KSO_WM_UNIT_ID" val="custom20204397_21*l_h_i*1_1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41.xml><?xml version="1.0" encoding="utf-8"?>
<p:tagLst xmlns:p="http://schemas.openxmlformats.org/presentationml/2006/main">
  <p:tag name="KSO_WM_UNIT_COLOR_SCHEME_SHAPE_ID" val="58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1"/>
  <p:tag name="KSO_WM_UNIT_ID" val="custom20204397_21*l_h_i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42.xml><?xml version="1.0" encoding="utf-8"?>
<p:tagLst xmlns:p="http://schemas.openxmlformats.org/presentationml/2006/main">
  <p:tag name="KSO_WM_UNIT_COLOR_SCHEME_SHAPE_ID" val="59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2"/>
  <p:tag name="KSO_WM_UNIT_ID" val="custom20204397_21*l_h_i*1_2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43.xml><?xml version="1.0" encoding="utf-8"?>
<p:tagLst xmlns:p="http://schemas.openxmlformats.org/presentationml/2006/main">
  <p:tag name="KSO_WM_UNIT_COLOR_SCHEME_SHAPE_ID" val="63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3"/>
  <p:tag name="KSO_WM_UNIT_ID" val="custom20204397_21*l_h_i*1_2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44.xml><?xml version="1.0" encoding="utf-8"?>
<p:tagLst xmlns:p="http://schemas.openxmlformats.org/presentationml/2006/main">
  <p:tag name="KSO_WM_UNIT_COLOR_SCHEME_SHAPE_ID" val="64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2_4"/>
  <p:tag name="KSO_WM_UNIT_ID" val="custom20204397_21*l_h_i*1_2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45.xml><?xml version="1.0" encoding="utf-8"?>
<p:tagLst xmlns:p="http://schemas.openxmlformats.org/presentationml/2006/main">
  <p:tag name="KSO_WM_UNIT_COLOR_SCHEME_SHAPE_ID" val="25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1"/>
  <p:tag name="KSO_WM_UNIT_ID" val="custom20204397_21*l_h_i*1_3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46.xml><?xml version="1.0" encoding="utf-8"?>
<p:tagLst xmlns:p="http://schemas.openxmlformats.org/presentationml/2006/main">
  <p:tag name="KSO_WM_UNIT_COLOR_SCHEME_SHAPE_ID" val="26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2"/>
  <p:tag name="KSO_WM_UNIT_ID" val="custom20204397_21*l_h_i*1_3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47.xml><?xml version="1.0" encoding="utf-8"?>
<p:tagLst xmlns:p="http://schemas.openxmlformats.org/presentationml/2006/main">
  <p:tag name="KSO_WM_UNIT_COLOR_SCHEME_SHAPE_ID" val="33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3"/>
  <p:tag name="KSO_WM_UNIT_ID" val="custom20204397_21*l_h_i*1_3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48.xml><?xml version="1.0" encoding="utf-8"?>
<p:tagLst xmlns:p="http://schemas.openxmlformats.org/presentationml/2006/main">
  <p:tag name="KSO_WM_UNIT_COLOR_SCHEME_SHAPE_ID" val="34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3_4"/>
  <p:tag name="KSO_WM_UNIT_ID" val="custom20204397_21*l_h_i*1_3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49.xml><?xml version="1.0" encoding="utf-8"?>
<p:tagLst xmlns:p="http://schemas.openxmlformats.org/presentationml/2006/main">
  <p:tag name="KSO_WM_UNIT_COLOR_SCHEME_SHAPE_ID" val="36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4_1"/>
  <p:tag name="KSO_WM_UNIT_ID" val="custom20204397_21*l_h_i*1_4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COLOR_SCHEME_SHAPE_ID" val="37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4_2"/>
  <p:tag name="KSO_WM_UNIT_ID" val="custom20204397_21*l_h_i*1_4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51.xml><?xml version="1.0" encoding="utf-8"?>
<p:tagLst xmlns:p="http://schemas.openxmlformats.org/presentationml/2006/main">
  <p:tag name="KSO_WM_UNIT_COLOR_SCHEME_SHAPE_ID" val="41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4_3"/>
  <p:tag name="KSO_WM_UNIT_ID" val="custom20204397_21*l_h_i*1_4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52.xml><?xml version="1.0" encoding="utf-8"?>
<p:tagLst xmlns:p="http://schemas.openxmlformats.org/presentationml/2006/main">
  <p:tag name="KSO_WM_UNIT_COLOR_SCHEME_SHAPE_ID" val="42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4_4"/>
  <p:tag name="KSO_WM_UNIT_ID" val="custom20204397_21*l_h_i*1_4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53.xml><?xml version="1.0" encoding="utf-8"?>
<p:tagLst xmlns:p="http://schemas.openxmlformats.org/presentationml/2006/main">
  <p:tag name="KSO_WM_UNIT_COLOR_SCHEME_SHAPE_ID" val="25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1"/>
  <p:tag name="KSO_WM_UNIT_ID" val="custom20204397_21*l_h_i*1_3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54.xml><?xml version="1.0" encoding="utf-8"?>
<p:tagLst xmlns:p="http://schemas.openxmlformats.org/presentationml/2006/main">
  <p:tag name="KSO_WM_UNIT_COLOR_SCHEME_SHAPE_ID" val="26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2"/>
  <p:tag name="KSO_WM_UNIT_ID" val="custom20204397_21*l_h_i*1_3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55.xml><?xml version="1.0" encoding="utf-8"?>
<p:tagLst xmlns:p="http://schemas.openxmlformats.org/presentationml/2006/main">
  <p:tag name="KSO_WM_UNIT_COLOR_SCHEME_SHAPE_ID" val="33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3"/>
  <p:tag name="KSO_WM_UNIT_ID" val="custom20204397_21*l_h_i*1_3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56.xml><?xml version="1.0" encoding="utf-8"?>
<p:tagLst xmlns:p="http://schemas.openxmlformats.org/presentationml/2006/main">
  <p:tag name="KSO_WM_UNIT_COLOR_SCHEME_SHAPE_ID" val="34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3_4"/>
  <p:tag name="KSO_WM_UNIT_ID" val="custom20204397_21*l_h_i*1_3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57.xml><?xml version="1.0" encoding="utf-8"?>
<p:tagLst xmlns:p="http://schemas.openxmlformats.org/presentationml/2006/main">
  <p:tag name="KSO_WM_UNIT_COLOR_SCHEME_SHAPE_ID" val="36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4_1"/>
  <p:tag name="KSO_WM_UNIT_ID" val="custom20204397_21*l_h_i*1_4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58.xml><?xml version="1.0" encoding="utf-8"?>
<p:tagLst xmlns:p="http://schemas.openxmlformats.org/presentationml/2006/main">
  <p:tag name="KSO_WM_UNIT_COLOR_SCHEME_SHAPE_ID" val="37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4_2"/>
  <p:tag name="KSO_WM_UNIT_ID" val="custom20204397_21*l_h_i*1_4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59.xml><?xml version="1.0" encoding="utf-8"?>
<p:tagLst xmlns:p="http://schemas.openxmlformats.org/presentationml/2006/main">
  <p:tag name="KSO_WM_UNIT_COLOR_SCHEME_SHAPE_ID" val="41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4_3"/>
  <p:tag name="KSO_WM_UNIT_ID" val="custom20204397_21*l_h_i*1_4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COLOR_SCHEME_SHAPE_ID" val="42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4_4"/>
  <p:tag name="KSO_WM_UNIT_ID" val="custom20204397_21*l_h_i*1_4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61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4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4397_4*l_h_f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262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4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4397_4*l_h_f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263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4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4397_4*l_h_f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264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4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4397_4*l_h_f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265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4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4397_4*l_h_f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266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4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4397_4*l_h_f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267.xml><?xml version="1.0" encoding="utf-8"?>
<p:tagLst xmlns:p="http://schemas.openxmlformats.org/presentationml/2006/main"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1.69,&quot;top&quot;:1.27,&quot;right&quot;:1.69,&quot;bottom&quot;:2.54},&quot;edge&quot;:{&quot;left&quot;:true,&quot;top&quot;:false,&quot;right&quot;:true,&quot;bottom&quot;:true}}]}"/>
  <p:tag name="KSO_WM_SLIDE_CAN_ADD_NAVIGATION" val="1"/>
  <p:tag name="KSO_WM_SLIDE_BACKGROUND" val="[&quot;navigation&quot;]"/>
  <p:tag name="KSO_WM_SLIDE_RATIO" val="1.777778"/>
  <p:tag name="KSO_WM_SLIDE_COLORSCHEME_VERSION" val="3.2"/>
  <p:tag name="KSO_WM_SLIDE_ID" val="custom20204397_21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4"/>
  <p:tag name="KSO_WM_SLIDE_INDEX" val="21"/>
  <p:tag name="KSO_WM_SLIDE_SIZE" val="735.6*360"/>
  <p:tag name="KSO_WM_SLIDE_POSITION" val="112.019*120.047"/>
  <p:tag name="KSO_WM_DIAGRAM_GROUP_CODE" val="l1-2"/>
  <p:tag name="KSO_WM_SLIDE_DIAGTYPE" val="l"/>
  <p:tag name="KSO_WM_TAG_VERSION" val="1.0"/>
  <p:tag name="KSO_WM_BEAUTIFY_FLAG" val="#wm#"/>
  <p:tag name="KSO_WM_TEMPLATE_CATEGORY" val="custom"/>
  <p:tag name="KSO_WM_TEMPLATE_INDEX" val="20204397"/>
  <p:tag name="KSO_WM_SLIDE_LAYOUT" val="a_i_l"/>
  <p:tag name="KSO_WM_SLIDE_LAYOUT_CNT" val="1_1_1"/>
</p:tagLst>
</file>

<file path=ppt/tags/tag268.xml><?xml version="1.0" encoding="utf-8"?>
<p:tagLst xmlns:p="http://schemas.openxmlformats.org/presentationml/2006/main">
  <p:tag name="KSO_WM_UNIT_NOCLEAR" val="0"/>
  <p:tag name="KSO_WM_UNIT_VALUE" val="8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397_7*e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Part 01"/>
</p:tagLst>
</file>

<file path=ppt/tags/tag269.xml><?xml version="1.0" encoding="utf-8"?>
<p:tagLst xmlns:p="http://schemas.openxmlformats.org/presentationml/2006/main">
  <p:tag name="MH" val="20161022204303"/>
  <p:tag name="MH_LIBRARY" val="GRAPHIC"/>
  <p:tag name="MH_ORDER" val="Rectangle 1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397_7*i*1"/>
  <p:tag name="KSO_WM_TEMPLATE_CATEGORY" val="custom"/>
  <p:tag name="KSO_WM_TEMPLATE_INDEX" val="20204397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397_7*b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副标题内容"/>
</p:tagLst>
</file>

<file path=ppt/tags/tag27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97_7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标题"/>
</p:tagLst>
</file>

<file path=ppt/tags/tag272.xml><?xml version="1.0" encoding="utf-8"?>
<p:tagLst xmlns:p="http://schemas.openxmlformats.org/presentationml/2006/main">
  <p:tag name="KSO_WM_SLIDE_ID" val="custom20204397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397"/>
  <p:tag name="KSO_WM_SLIDE_LAYOUT" val="a_b_e"/>
  <p:tag name="KSO_WM_SLIDE_LAYOUT_CNT" val="1_1_1"/>
</p:tagLst>
</file>

<file path=ppt/tags/tag273.xml><?xml version="1.0" encoding="utf-8"?>
<p:tagLst xmlns:p="http://schemas.openxmlformats.org/presentationml/2006/main">
  <p:tag name="KSO_WM_UNIT_NOCLEAR" val="0"/>
  <p:tag name="KSO_WM_UNIT_VALUE" val="8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397_7*e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Part 01"/>
</p:tagLst>
</file>

<file path=ppt/tags/tag274.xml><?xml version="1.0" encoding="utf-8"?>
<p:tagLst xmlns:p="http://schemas.openxmlformats.org/presentationml/2006/main">
  <p:tag name="MH" val="20161022204303"/>
  <p:tag name="MH_LIBRARY" val="GRAPHIC"/>
  <p:tag name="MH_ORDER" val="Rectangle 1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397_7*i*1"/>
  <p:tag name="KSO_WM_TEMPLATE_CATEGORY" val="custom"/>
  <p:tag name="KSO_WM_TEMPLATE_INDEX" val="20204397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397_7*b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副标题内容"/>
</p:tagLst>
</file>

<file path=ppt/tags/tag276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97_7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标题"/>
</p:tagLst>
</file>

<file path=ppt/tags/tag277.xml><?xml version="1.0" encoding="utf-8"?>
<p:tagLst xmlns:p="http://schemas.openxmlformats.org/presentationml/2006/main">
  <p:tag name="KSO_WM_SLIDE_ID" val="custom20204397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397"/>
  <p:tag name="KSO_WM_SLIDE_LAYOUT" val="a_b_e"/>
  <p:tag name="KSO_WM_SLIDE_LAYOUT_CNT" val="1_1_1"/>
</p:tagLst>
</file>

<file path=ppt/tags/tag278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h"/>
  <p:tag name="KSO_WM_UNIT_TYPE" val="i"/>
  <p:tag name="KSO_WM_UNIT_INDEX" val="6"/>
  <p:tag name="KSO_WM_UNIT_ID" val="custom20204397_21*i*6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15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2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1"/>
  <p:tag name="KSO_WM_UNIT_ID" val="custom20204397_21*i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USESOURCEFORMAT_APPLY" val="1"/>
</p:tagLst>
</file>

<file path=ppt/tags/tag28.xml><?xml version="1.0" encoding="utf-8"?>
<p:tagLst xmlns:p="http://schemas.openxmlformats.org/presentationml/2006/main">
  <p:tag name="MH" val="20161022204303"/>
  <p:tag name="MH_LIBRARY" val="GRAPHIC"/>
  <p:tag name="MH_ORDER" val="Rectangle 12"/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2"/>
  <p:tag name="KSO_WM_UNIT_ID" val="custom20204397_21*i*2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3"/>
  <p:tag name="KSO_WM_UNIT_ID" val="custom20204397_21*i*3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4"/>
  <p:tag name="KSO_WM_UNIT_ID" val="custom20204397_21*i*4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5"/>
  <p:tag name="KSO_WM_UNIT_ID" val="custom20204397_21*i*5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284.xml><?xml version="1.0" encoding="utf-8"?>
<p:tagLst xmlns:p="http://schemas.openxmlformats.org/presentationml/2006/main">
  <p:tag name="KSO_WM_UNIT_COLOR_SCHEME_SHAPE_ID" val="8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1"/>
  <p:tag name="KSO_WM_UNIT_ID" val="custom20204397_21*l_h_i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85.xml><?xml version="1.0" encoding="utf-8"?>
<p:tagLst xmlns:p="http://schemas.openxmlformats.org/presentationml/2006/main">
  <p:tag name="KSO_WM_UNIT_COLOR_SCHEME_SHAPE_ID" val="16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2"/>
  <p:tag name="KSO_WM_UNIT_ID" val="custom20204397_21*l_h_i*1_1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86.xml><?xml version="1.0" encoding="utf-8"?>
<p:tagLst xmlns:p="http://schemas.openxmlformats.org/presentationml/2006/main">
  <p:tag name="KSO_WM_UNIT_COLOR_SCHEME_SHAPE_ID" val="31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3"/>
  <p:tag name="KSO_WM_UNIT_ID" val="custom20204397_21*l_h_i*1_1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87.xml><?xml version="1.0" encoding="utf-8"?>
<p:tagLst xmlns:p="http://schemas.openxmlformats.org/presentationml/2006/main">
  <p:tag name="KSO_WM_UNIT_COLOR_SCHEME_SHAPE_ID" val="32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1_4"/>
  <p:tag name="KSO_WM_UNIT_ID" val="custom20204397_21*l_h_i*1_1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88.xml><?xml version="1.0" encoding="utf-8"?>
<p:tagLst xmlns:p="http://schemas.openxmlformats.org/presentationml/2006/main">
  <p:tag name="KSO_WM_UNIT_TEXT_PART_ID_V2" val="c-1-1"/>
  <p:tag name="KSO_WM_UNIT_COLOR_SCHEME_SHAPE_ID" val="28"/>
  <p:tag name="KSO_WM_UNIT_COLOR_SCHEME_PARENT_PAGE" val="0_3"/>
  <p:tag name="KSO_WM_UNIT_DIAGRAM_MODELTYPE" val="stripeEnum"/>
  <p:tag name="KSO_WM_UNIT_ISCONTENTSTITLE" val="0"/>
  <p:tag name="KSO_WM_UNIT_ISNUMDGMTITLE" val="0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1_1"/>
  <p:tag name="KSO_WM_UNIT_ID" val="custom20204397_21*l_h_a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添加小标题"/>
  <p:tag name="KSO_WM_UNIT_TEXT_FILL_FORE_SCHEMECOLOR_INDEX" val="13"/>
  <p:tag name="KSO_WM_UNIT_TEXT_FILL_TYPE" val="1"/>
  <p:tag name="KSO_WM_UNIT_USESOURCEFORMAT_APPLY" val="1"/>
</p:tagLst>
</file>

<file path=ppt/tags/tag289.xml><?xml version="1.0" encoding="utf-8"?>
<p:tagLst xmlns:p="http://schemas.openxmlformats.org/presentationml/2006/main">
  <p:tag name="KSO_WM_UNIT_COLOR_SCHEME_SHAPE_ID" val="58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1"/>
  <p:tag name="KSO_WM_UNIT_ID" val="custom20204397_21*l_h_i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COLOR_SCHEME_SHAPE_ID" val="59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2"/>
  <p:tag name="KSO_WM_UNIT_ID" val="custom20204397_21*l_h_i*1_2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91.xml><?xml version="1.0" encoding="utf-8"?>
<p:tagLst xmlns:p="http://schemas.openxmlformats.org/presentationml/2006/main">
  <p:tag name="KSO_WM_UNIT_COLOR_SCHEME_SHAPE_ID" val="63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3"/>
  <p:tag name="KSO_WM_UNIT_ID" val="custom20204397_21*l_h_i*1_2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92.xml><?xml version="1.0" encoding="utf-8"?>
<p:tagLst xmlns:p="http://schemas.openxmlformats.org/presentationml/2006/main">
  <p:tag name="KSO_WM_UNIT_COLOR_SCHEME_SHAPE_ID" val="64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2_4"/>
  <p:tag name="KSO_WM_UNIT_ID" val="custom20204397_21*l_h_i*1_2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93.xml><?xml version="1.0" encoding="utf-8"?>
<p:tagLst xmlns:p="http://schemas.openxmlformats.org/presentationml/2006/main">
  <p:tag name="KSO_WM_UNIT_COLOR_SCHEME_SHAPE_ID" val="25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1"/>
  <p:tag name="KSO_WM_UNIT_ID" val="custom20204397_21*l_h_i*1_3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94.xml><?xml version="1.0" encoding="utf-8"?>
<p:tagLst xmlns:p="http://schemas.openxmlformats.org/presentationml/2006/main">
  <p:tag name="KSO_WM_UNIT_COLOR_SCHEME_SHAPE_ID" val="26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2"/>
  <p:tag name="KSO_WM_UNIT_ID" val="custom20204397_21*l_h_i*1_3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95.xml><?xml version="1.0" encoding="utf-8"?>
<p:tagLst xmlns:p="http://schemas.openxmlformats.org/presentationml/2006/main">
  <p:tag name="KSO_WM_UNIT_COLOR_SCHEME_SHAPE_ID" val="33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3"/>
  <p:tag name="KSO_WM_UNIT_ID" val="custom20204397_21*l_h_i*1_3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296.xml><?xml version="1.0" encoding="utf-8"?>
<p:tagLst xmlns:p="http://schemas.openxmlformats.org/presentationml/2006/main">
  <p:tag name="KSO_WM_UNIT_COLOR_SCHEME_SHAPE_ID" val="34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3_4"/>
  <p:tag name="KSO_WM_UNIT_ID" val="custom20204397_21*l_h_i*1_3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297.xml><?xml version="1.0" encoding="utf-8"?>
<p:tagLst xmlns:p="http://schemas.openxmlformats.org/presentationml/2006/main">
  <p:tag name="KSO_WM_UNIT_DEFAULT_FONT" val="28;32;4"/>
  <p:tag name="KSO_WM_UNIT_BLOCK" val="0"/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97_9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大标题"/>
</p:tagLst>
</file>

<file path=ppt/tags/tag298.xml><?xml version="1.0" encoding="utf-8"?>
<p:tagLst xmlns:p="http://schemas.openxmlformats.org/presentationml/2006/main">
  <p:tag name="KSO_WM_UNIT_TEXT_PART_ID_V2" val="c-1-1"/>
  <p:tag name="KSO_WM_UNIT_COLOR_SCHEME_SHAPE_ID" val="28"/>
  <p:tag name="KSO_WM_UNIT_COLOR_SCHEME_PARENT_PAGE" val="0_3"/>
  <p:tag name="KSO_WM_UNIT_DIAGRAM_MODELTYPE" val="stripeEnum"/>
  <p:tag name="KSO_WM_UNIT_ISCONTENTSTITLE" val="0"/>
  <p:tag name="KSO_WM_UNIT_ISNUMDGMTITLE" val="0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1_1"/>
  <p:tag name="KSO_WM_UNIT_ID" val="custom20204397_21*l_h_a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添加小标题"/>
  <p:tag name="KSO_WM_UNIT_TEXT_FILL_FORE_SCHEMECOLOR_INDEX" val="13"/>
  <p:tag name="KSO_WM_UNIT_TEXT_FILL_TYPE" val="1"/>
  <p:tag name="KSO_WM_UNIT_USESOURCEFORMAT_APPLY" val="1"/>
</p:tagLst>
</file>

<file path=ppt/tags/tag299.xml><?xml version="1.0" encoding="utf-8"?>
<p:tagLst xmlns:p="http://schemas.openxmlformats.org/presentationml/2006/main"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1.69,&quot;top&quot;:1.27,&quot;right&quot;:1.69,&quot;bottom&quot;:2.54},&quot;edge&quot;:{&quot;left&quot;:true,&quot;top&quot;:false,&quot;right&quot;:true,&quot;bottom&quot;:true}}]}"/>
  <p:tag name="KSO_WM_SLIDE_CAN_ADD_NAVIGATION" val="1"/>
  <p:tag name="KSO_WM_SLIDE_BACKGROUND" val="[&quot;navigation&quot;]"/>
  <p:tag name="KSO_WM_SLIDE_RATIO" val="1.777778"/>
  <p:tag name="KSO_WM_SLIDE_COLORSCHEME_VERSION" val="3.2"/>
  <p:tag name="KSO_WM_SLIDE_ID" val="custom20204397_21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4"/>
  <p:tag name="KSO_WM_SLIDE_INDEX" val="21"/>
  <p:tag name="KSO_WM_SLIDE_SIZE" val="735.6*360"/>
  <p:tag name="KSO_WM_SLIDE_POSITION" val="112.019*120.047"/>
  <p:tag name="KSO_WM_DIAGRAM_GROUP_CODE" val="l1-2"/>
  <p:tag name="KSO_WM_SLIDE_DIAGTYPE" val="l"/>
  <p:tag name="KSO_WM_TAG_VERSION" val="1.0"/>
  <p:tag name="KSO_WM_BEAUTIFY_FLAG" val="#wm#"/>
  <p:tag name="KSO_WM_TEMPLATE_CATEGORY" val="custom"/>
  <p:tag name="KSO_WM_TEMPLATE_INDEX" val="20204397"/>
  <p:tag name="KSO_WM_SLIDE_LAYOUT" val="a_i_l"/>
  <p:tag name="KSO_WM_SLIDE_LAYOUT_CNT" val="1_1_1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SLIDE_BACKGROUND_TYPE" val="navigation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h"/>
  <p:tag name="KSO_WM_UNIT_TYPE" val="i"/>
  <p:tag name="KSO_WM_UNIT_INDEX" val="6"/>
  <p:tag name="KSO_WM_UNIT_ID" val="custom20204397_21*i*6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15"/>
  <p:tag name="KSO_WM_UNIT_FILL_TYPE" val="1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1"/>
  <p:tag name="KSO_WM_UNIT_ID" val="custom20204397_21*i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USESOURCEFORMAT_APPLY" val="1"/>
</p:tagLst>
</file>

<file path=ppt/tags/tag3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2"/>
  <p:tag name="KSO_WM_UNIT_ID" val="custom20204397_21*i*2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3"/>
  <p:tag name="KSO_WM_UNIT_ID" val="custom20204397_21*i*3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4"/>
  <p:tag name="KSO_WM_UNIT_ID" val="custom20204397_21*i*4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i"/>
  <p:tag name="KSO_WM_UNIT_INDEX" val="5"/>
  <p:tag name="KSO_WM_UNIT_ID" val="custom20204397_21*i*5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3"/>
  <p:tag name="KSO_WM_UNIT_TEXT_FILL_TYPE" val="1"/>
  <p:tag name="KSO_WM_UNIT_USESOURCEFORMAT_APPLY" val="1"/>
</p:tagLst>
</file>

<file path=ppt/tags/tag306.xml><?xml version="1.0" encoding="utf-8"?>
<p:tagLst xmlns:p="http://schemas.openxmlformats.org/presentationml/2006/main">
  <p:tag name="KSO_WM_UNIT_COLOR_SCHEME_SHAPE_ID" val="8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1"/>
  <p:tag name="KSO_WM_UNIT_ID" val="custom20204397_21*l_h_i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07.xml><?xml version="1.0" encoding="utf-8"?>
<p:tagLst xmlns:p="http://schemas.openxmlformats.org/presentationml/2006/main">
  <p:tag name="KSO_WM_UNIT_COLOR_SCHEME_SHAPE_ID" val="16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2"/>
  <p:tag name="KSO_WM_UNIT_ID" val="custom20204397_21*l_h_i*1_1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308.xml><?xml version="1.0" encoding="utf-8"?>
<p:tagLst xmlns:p="http://schemas.openxmlformats.org/presentationml/2006/main">
  <p:tag name="KSO_WM_UNIT_COLOR_SCHEME_SHAPE_ID" val="31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1_3"/>
  <p:tag name="KSO_WM_UNIT_ID" val="custom20204397_21*l_h_i*1_1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309.xml><?xml version="1.0" encoding="utf-8"?>
<p:tagLst xmlns:p="http://schemas.openxmlformats.org/presentationml/2006/main">
  <p:tag name="KSO_WM_UNIT_COLOR_SCHEME_SHAPE_ID" val="32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1_4"/>
  <p:tag name="KSO_WM_UNIT_ID" val="custom20204397_21*l_h_i*1_1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UNIT_TEXT_PART_ID_V2" val="c-1-1"/>
  <p:tag name="KSO_WM_UNIT_COLOR_SCHEME_SHAPE_ID" val="28"/>
  <p:tag name="KSO_WM_UNIT_COLOR_SCHEME_PARENT_PAGE" val="0_3"/>
  <p:tag name="KSO_WM_UNIT_DIAGRAM_MODELTYPE" val="stripeEnum"/>
  <p:tag name="KSO_WM_UNIT_ISCONTENTSTITLE" val="0"/>
  <p:tag name="KSO_WM_UNIT_ISNUMDGMTITLE" val="0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1_1"/>
  <p:tag name="KSO_WM_UNIT_ID" val="custom20204397_21*l_h_a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添加小标题"/>
  <p:tag name="KSO_WM_UNIT_TEXT_FILL_FORE_SCHEMECOLOR_INDEX" val="13"/>
  <p:tag name="KSO_WM_UNIT_TEXT_FILL_TYPE" val="1"/>
  <p:tag name="KSO_WM_UNIT_USESOURCEFORMAT_APPLY" val="1"/>
</p:tagLst>
</file>

<file path=ppt/tags/tag311.xml><?xml version="1.0" encoding="utf-8"?>
<p:tagLst xmlns:p="http://schemas.openxmlformats.org/presentationml/2006/main">
  <p:tag name="KSO_WM_UNIT_COLOR_SCHEME_SHAPE_ID" val="58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1"/>
  <p:tag name="KSO_WM_UNIT_ID" val="custom20204397_21*l_h_i*1_2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12.xml><?xml version="1.0" encoding="utf-8"?>
<p:tagLst xmlns:p="http://schemas.openxmlformats.org/presentationml/2006/main">
  <p:tag name="KSO_WM_UNIT_COLOR_SCHEME_SHAPE_ID" val="59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2"/>
  <p:tag name="KSO_WM_UNIT_ID" val="custom20204397_21*l_h_i*1_2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313.xml><?xml version="1.0" encoding="utf-8"?>
<p:tagLst xmlns:p="http://schemas.openxmlformats.org/presentationml/2006/main">
  <p:tag name="KSO_WM_UNIT_COLOR_SCHEME_SHAPE_ID" val="63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2_3"/>
  <p:tag name="KSO_WM_UNIT_ID" val="custom20204397_21*l_h_i*1_2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314.xml><?xml version="1.0" encoding="utf-8"?>
<p:tagLst xmlns:p="http://schemas.openxmlformats.org/presentationml/2006/main">
  <p:tag name="KSO_WM_UNIT_COLOR_SCHEME_SHAPE_ID" val="64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2_4"/>
  <p:tag name="KSO_WM_UNIT_ID" val="custom20204397_21*l_h_i*1_2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315.xml><?xml version="1.0" encoding="utf-8"?>
<p:tagLst xmlns:p="http://schemas.openxmlformats.org/presentationml/2006/main">
  <p:tag name="KSO_WM_UNIT_COLOR_SCHEME_SHAPE_ID" val="25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1"/>
  <p:tag name="KSO_WM_UNIT_ID" val="custom20204397_21*l_h_i*1_3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316.xml><?xml version="1.0" encoding="utf-8"?>
<p:tagLst xmlns:p="http://schemas.openxmlformats.org/presentationml/2006/main">
  <p:tag name="KSO_WM_UNIT_COLOR_SCHEME_SHAPE_ID" val="26"/>
  <p:tag name="KSO_WM_UNIT_COLOR_SCHEME_PARENT_PAGE" val="0_3"/>
  <p:tag name="KSO_WM_UNIT_FOIL_COLOR" val="1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2"/>
  <p:tag name="KSO_WM_UNIT_ID" val="custom20204397_21*l_h_i*1_3_2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16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317.xml><?xml version="1.0" encoding="utf-8"?>
<p:tagLst xmlns:p="http://schemas.openxmlformats.org/presentationml/2006/main">
  <p:tag name="KSO_WM_UNIT_COLOR_SCHEME_SHAPE_ID" val="33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i"/>
  <p:tag name="KSO_WM_UNIT_INDEX" val="1_3_3"/>
  <p:tag name="KSO_WM_UNIT_ID" val="custom20204397_21*l_h_i*1_3_3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4"/>
  <p:tag name="KSO_WM_UNIT_TEXT_FILL_TYPE" val="1"/>
  <p:tag name="KSO_WM_UNIT_USESOURCEFORMAT_APPLY" val="1"/>
</p:tagLst>
</file>

<file path=ppt/tags/tag318.xml><?xml version="1.0" encoding="utf-8"?>
<p:tagLst xmlns:p="http://schemas.openxmlformats.org/presentationml/2006/main">
  <p:tag name="KSO_WM_UNIT_COLOR_SCHEME_SHAPE_ID" val="34"/>
  <p:tag name="KSO_WM_UNIT_COLOR_SCHEME_PARENT_PAGE" val="0_3"/>
  <p:tag name="KSO_WM_UNIT_DIAGRAM_MODELTYPE" val="stripeEnum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SUBTYPE" val="d"/>
  <p:tag name="KSO_WM_UNIT_TYPE" val="l_h_i"/>
  <p:tag name="KSO_WM_UNIT_INDEX" val="1_3_4"/>
  <p:tag name="KSO_WM_UNIT_ID" val="custom20204397_21*l_h_i*1_3_4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TEXT_FILL_FORE_SCHEMECOLOR_INDEX" val="14"/>
  <p:tag name="KSO_WM_UNIT_TEXT_FILL_TYPE" val="1"/>
  <p:tag name="KSO_WM_UNIT_USESOURCEFORMAT_APPLY" val="1"/>
</p:tagLst>
</file>

<file path=ppt/tags/tag319.xml><?xml version="1.0" encoding="utf-8"?>
<p:tagLst xmlns:p="http://schemas.openxmlformats.org/presentationml/2006/main">
  <p:tag name="KSO_WM_UNIT_DEFAULT_FONT" val="28;32;4"/>
  <p:tag name="KSO_WM_UNIT_BLOCK" val="0"/>
  <p:tag name="KSO_WM_UNIT_ISCONTENTSTITLE" val="0"/>
  <p:tag name="KSO_WM_UNIT_ISNUMDGMTITLE" val="0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97_9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大标题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UNIT_TEXT_PART_ID_V2" val="c-1-1"/>
  <p:tag name="KSO_WM_UNIT_COLOR_SCHEME_SHAPE_ID" val="28"/>
  <p:tag name="KSO_WM_UNIT_COLOR_SCHEME_PARENT_PAGE" val="0_3"/>
  <p:tag name="KSO_WM_UNIT_DIAGRAM_MODELTYPE" val="stripeEnum"/>
  <p:tag name="KSO_WM_UNIT_ISCONTENTSTITLE" val="0"/>
  <p:tag name="KSO_WM_UNIT_ISNUMDGMTITLE" val="0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2"/>
  <p:tag name="KSO_WM_UNIT_TYPE" val="l_h_a"/>
  <p:tag name="KSO_WM_UNIT_INDEX" val="1_1_1"/>
  <p:tag name="KSO_WM_UNIT_ID" val="custom20204397_21*l_h_a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添加小标题"/>
  <p:tag name="KSO_WM_UNIT_TEXT_FILL_FORE_SCHEMECOLOR_INDEX" val="13"/>
  <p:tag name="KSO_WM_UNIT_TEXT_FILL_TYPE" val="1"/>
  <p:tag name="KSO_WM_UNIT_USESOURCEFORMAT_APPLY" val="1"/>
</p:tagLst>
</file>

<file path=ppt/tags/tag321.xml><?xml version="1.0" encoding="utf-8"?>
<p:tagLst xmlns:p="http://schemas.openxmlformats.org/presentationml/2006/main">
  <p:tag name="KSO_WM_SLIDE_LAYOUT_INFO" val="{&quot;direction&quot;:0,&quot;horizontalAlign&quot;:-1,&quot;verticalAlign&quot;:-1,&quot;type&quot;:0,&quot;diagramDirection&quot;:0,&quot;canSetOverLayout&quot;:0,&quot;isOverLayout&quot;:0,&quot;normalSize&quot;:{&quot;size1&quot;:13.3},&quot;minSize&quot;:{&quot;size1&quot;:13.3},&quot;maxSize&quot;:{&quot;size1&quot;:13.3},&quot;edge&quot;:{&quot;left&quot;:true,&quot;top&quot;:true,&quot;right&quot;:true,&quot;bottom&quot;:true},&quot;backgroundInfo&quot;:[{&quot;type&quot;:&quot;navigation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&quot;:{&quot;left&quot;:1.69,&quot;top&quot;:0.425,&quot;right&quot;:1.692,&quot;bottom&quot;:0.425},&quot;edge&quot;:{&quot;left&quot;:true,&quot;top&quot;:true,&quot;right&quot;:true,&quot;bottom&quot;:false}},{&quot;direction&quot;:0,&quot;horizontalAlign&quot;:-1,&quot;verticalAlign&quot;:-1,&quot;type&quot;:0,&quot;diagramDirection&quot;:0,&quot;canSetOverLayout&quot;:0,&quot;isOverLayout&quot;:0,&quot;margin&quot;:{&quot;left&quot;:1.69,&quot;top&quot;:1.27,&quot;right&quot;:1.69,&quot;bottom&quot;:2.54},&quot;edge&quot;:{&quot;left&quot;:true,&quot;top&quot;:false,&quot;right&quot;:true,&quot;bottom&quot;:true}}]}"/>
  <p:tag name="KSO_WM_SLIDE_CAN_ADD_NAVIGATION" val="1"/>
  <p:tag name="KSO_WM_SLIDE_BACKGROUND" val="[&quot;navigation&quot;]"/>
  <p:tag name="KSO_WM_SLIDE_RATIO" val="1.777778"/>
  <p:tag name="KSO_WM_SLIDE_COLORSCHEME_VERSION" val="3.2"/>
  <p:tag name="KSO_WM_SLIDE_ID" val="custom20204397_21"/>
  <p:tag name="KSO_WM_TEMPLATE_SUBCATEGORY" val="0"/>
  <p:tag name="KSO_WM_TEMPLATE_MASTER_TYPE" val="1"/>
  <p:tag name="KSO_WM_TEMPLATE_COLOR_TYPE" val="1"/>
  <p:tag name="KSO_WM_SLIDE_TYPE" val="text"/>
  <p:tag name="KSO_WM_SLIDE_SUBTYPE" val="pureTxt"/>
  <p:tag name="KSO_WM_SLIDE_ITEM_CNT" val="4"/>
  <p:tag name="KSO_WM_SLIDE_INDEX" val="21"/>
  <p:tag name="KSO_WM_SLIDE_SIZE" val="735.6*360"/>
  <p:tag name="KSO_WM_SLIDE_POSITION" val="112.019*120.047"/>
  <p:tag name="KSO_WM_DIAGRAM_GROUP_CODE" val="l1-2"/>
  <p:tag name="KSO_WM_SLIDE_DIAGTYPE" val="l"/>
  <p:tag name="KSO_WM_TAG_VERSION" val="1.0"/>
  <p:tag name="KSO_WM_BEAUTIFY_FLAG" val="#wm#"/>
  <p:tag name="KSO_WM_TEMPLATE_CATEGORY" val="custom"/>
  <p:tag name="KSO_WM_TEMPLATE_INDEX" val="20204397"/>
  <p:tag name="KSO_WM_SLIDE_LAYOUT" val="a_i_l"/>
  <p:tag name="KSO_WM_SLIDE_LAYOUT_CNT" val="1_1_1"/>
</p:tagLst>
</file>

<file path=ppt/tags/tag322.xml><?xml version="1.0" encoding="utf-8"?>
<p:tagLst xmlns:p="http://schemas.openxmlformats.org/presentationml/2006/main">
  <p:tag name="KSO_WM_UNIT_NOCLEAR" val="0"/>
  <p:tag name="KSO_WM_UNIT_VALUE" val="8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4397_7*e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Part 01"/>
</p:tagLst>
</file>

<file path=ppt/tags/tag323.xml><?xml version="1.0" encoding="utf-8"?>
<p:tagLst xmlns:p="http://schemas.openxmlformats.org/presentationml/2006/main">
  <p:tag name="MH" val="20161022204303"/>
  <p:tag name="MH_LIBRARY" val="GRAPHIC"/>
  <p:tag name="MH_ORDER" val="Rectangle 12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4397_7*i*1"/>
  <p:tag name="KSO_WM_TEMPLATE_CATEGORY" val="custom"/>
  <p:tag name="KSO_WM_TEMPLATE_INDEX" val="20204397"/>
  <p:tag name="KSO_WM_UNIT_LAYERLEVEL" val="1"/>
  <p:tag name="KSO_WM_TAG_VERSION" val="1.0"/>
  <p:tag name="KSO_WM_BEAUTIFY_FLAG" val="#wm#"/>
</p:tagLst>
</file>

<file path=ppt/tags/tag32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0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397_7*b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副标题内容"/>
</p:tagLst>
</file>

<file path=ppt/tags/tag325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97_7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标题"/>
</p:tagLst>
</file>

<file path=ppt/tags/tag326.xml><?xml version="1.0" encoding="utf-8"?>
<p:tagLst xmlns:p="http://schemas.openxmlformats.org/presentationml/2006/main">
  <p:tag name="KSO_WM_SLIDE_ID" val="custom20204397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4397"/>
  <p:tag name="KSO_WM_SLIDE_LAYOUT" val="a_b_e"/>
  <p:tag name="KSO_WM_SLIDE_LAYOUT_CNT" val="1_1_1"/>
</p:tagLst>
</file>

<file path=ppt/tags/tag327.xml><?xml version="1.0" encoding="utf-8"?>
<p:tagLst xmlns:p="http://schemas.openxmlformats.org/presentationml/2006/main">
  <p:tag name="KSO_WM_UNIT_COLOR_SCHEME_SHAPE_ID" val="132"/>
  <p:tag name="KSO_WM_UNIT_COLOR_SCHEME_PARENT_PAGE" val="0_4"/>
  <p:tag name="KSO_WM_UNIT_SUBTYPE" val="a"/>
  <p:tag name="KSO_WM_UNIT_NOCLEAR" val="0"/>
  <p:tag name="KSO_WM_UNIT_VALUE" val="23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4397_4*l_h_f*1_1_1"/>
  <p:tag name="KSO_WM_TEMPLATE_CATEGORY" val="custom"/>
  <p:tag name="KSO_WM_TEMPLATE_INDEX" val="20204397"/>
  <p:tag name="KSO_WM_UNIT_LAYERLEVEL" val="1_1_1"/>
  <p:tag name="KSO_WM_TAG_VERSION" val="1.0"/>
  <p:tag name="KSO_WM_BEAUTIFY_FLAG" val="#wm#"/>
  <p:tag name="KSO_WM_UNIT_PRESET_TEXT" val="单击此处输入你的正文，请尽量言简意赅的阐述观点"/>
  <p:tag name="KSO_WM_UNIT_TEXT_FILL_FORE_SCHEMECOLOR_INDEX" val="13"/>
  <p:tag name="KSO_WM_UNIT_TEXT_FILL_TYPE" val="1"/>
  <p:tag name="KSO_WM_UNIT_USESOURCEFORMAT_APPLY" val="1"/>
</p:tagLst>
</file>

<file path=ppt/tags/tag328.xml><?xml version="1.0" encoding="utf-8"?>
<p:tagLst xmlns:p="http://schemas.openxmlformats.org/presentationml/2006/main">
  <p:tag name="KSO_WM_UNIT_ISCONTENTSTITLE" val="1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4397_4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目录/CONTENTS"/>
  <p:tag name="KSO_WM_UNIT_TEXT_FILL_FORE_SCHEMECOLOR_INDEX" val="13"/>
  <p:tag name="KSO_WM_UNIT_TEXT_FILL_TYPE" val="1"/>
  <p:tag name="KSO_WM_UNIT_USESOURCEFORMAT_APPLY" val="1"/>
</p:tagLst>
</file>

<file path=ppt/tags/tag329.xml><?xml version="1.0" encoding="utf-8"?>
<p:tagLst xmlns:p="http://schemas.openxmlformats.org/presentationml/2006/main">
  <p:tag name="KSO_WM_SLIDE_ID" val="custom20204397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4397"/>
  <p:tag name="KSO_WM_SLIDE_LAYOUT" val="a_l"/>
  <p:tag name="KSO_WM_SLIDE_LAYOUT_CNT" val="1_1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UNIT_ISCONTENTSTITLE" val="0"/>
  <p:tag name="KSO_WM_UNIT_ISNUMDGM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4397_31*a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谢谢观看"/>
</p:tagLst>
</file>

<file path=ppt/tags/tag331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4397_31*b*1"/>
  <p:tag name="KSO_WM_TEMPLATE_CATEGORY" val="custom"/>
  <p:tag name="KSO_WM_TEMPLATE_INDEX" val="20204397"/>
  <p:tag name="KSO_WM_UNIT_LAYERLEVEL" val="1"/>
  <p:tag name="KSO_WM_TAG_VERSION" val="1.0"/>
  <p:tag name="KSO_WM_BEAUTIFY_FLAG" val="#wm#"/>
  <p:tag name="KSO_WM_UNIT_PRESET_TEXT" val="单击此处添加副标题内容"/>
</p:tagLst>
</file>

<file path=ppt/tags/tag332.xml><?xml version="1.0" encoding="utf-8"?>
<p:tagLst xmlns:p="http://schemas.openxmlformats.org/presentationml/2006/main">
  <p:tag name="KSO_WM_SLIDE_ID" val="custom20204397_31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31"/>
  <p:tag name="KSO_WM_TAG_VERSION" val="1.0"/>
  <p:tag name="KSO_WM_BEAUTIFY_FLAG" val="#wm#"/>
  <p:tag name="KSO_WM_TEMPLATE_CATEGORY" val="custom"/>
  <p:tag name="KSO_WM_TEMPLATE_INDEX" val="20204397"/>
  <p:tag name="KSO_WM_SLIDE_LAYOUT" val="a_b"/>
  <p:tag name="KSO_WM_SLIDE_LAYOUT_CNT" val="1_1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自定义 245">
      <a:dk1>
        <a:srgbClr val="000000"/>
      </a:dk1>
      <a:lt1>
        <a:srgbClr val="FFFFFF"/>
      </a:lt1>
      <a:dk2>
        <a:srgbClr val="EDF6F7"/>
      </a:dk2>
      <a:lt2>
        <a:srgbClr val="FBFCFC"/>
      </a:lt2>
      <a:accent1>
        <a:srgbClr val="3989AD"/>
      </a:accent1>
      <a:accent2>
        <a:srgbClr val="38A293"/>
      </a:accent2>
      <a:accent3>
        <a:srgbClr val="5B9955"/>
      </a:accent3>
      <a:accent4>
        <a:srgbClr val="C1A24D"/>
      </a:accent4>
      <a:accent5>
        <a:srgbClr val="D07154"/>
      </a:accent5>
      <a:accent6>
        <a:srgbClr val="BB739C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2068</Words>
  <Application>WPS 演示</Application>
  <PresentationFormat>宽屏</PresentationFormat>
  <Paragraphs>172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汉仪旗黑-85S</vt:lpstr>
      <vt:lpstr>黑体</vt:lpstr>
      <vt:lpstr>Calibri</vt:lpstr>
      <vt:lpstr>Segoe UI</vt:lpstr>
      <vt:lpstr>Arial Unicode MS</vt:lpstr>
      <vt:lpstr>1_Office 主题​​</vt:lpstr>
      <vt:lpstr>三试内容</vt:lpstr>
      <vt:lpstr>PowerPoint 演示文稿</vt:lpstr>
      <vt:lpstr>台词（命题）</vt:lpstr>
      <vt:lpstr>PowerPoint 演示文稿</vt:lpstr>
      <vt:lpstr>PowerPoint 演示文稿</vt:lpstr>
      <vt:lpstr>歌曲（自备）</vt:lpstr>
      <vt:lpstr>表演测试（命题）</vt:lpstr>
      <vt:lpstr>PowerPoint 演示文稿</vt:lpstr>
      <vt:lpstr>PowerPoint 演示文稿</vt:lpstr>
      <vt:lpstr>形体（自备+命题）</vt:lpstr>
      <vt:lpstr>PowerPoint 演示文稿</vt:lpstr>
      <vt:lpstr>祝考试顺利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lenovo</cp:lastModifiedBy>
  <cp:revision>264</cp:revision>
  <dcterms:created xsi:type="dcterms:W3CDTF">2019-06-19T02:08:00Z</dcterms:created>
  <dcterms:modified xsi:type="dcterms:W3CDTF">2022-03-24T04:14:23Z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2052-11.1.0.10723</vt:lpwstr>
  </property>
  <property fmtid="{D5CDD505-2E9C-101B-9397-08002B2CF9AE}" pid="3" name="ICV">
    <vt:lpwstr>4F24FC6DDA9B4FBAA4A9FD72972AB51D</vt:lpwstr>
  </property>
</Properties>
</file>