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9" r:id="rId3"/>
    <p:sldId id="410" r:id="rId4"/>
    <p:sldId id="411" r:id="rId6"/>
    <p:sldId id="482" r:id="rId7"/>
    <p:sldId id="416" r:id="rId8"/>
    <p:sldId id="425" r:id="rId9"/>
    <p:sldId id="426" r:id="rId10"/>
    <p:sldId id="427" r:id="rId11"/>
    <p:sldId id="428" r:id="rId12"/>
    <p:sldId id="417" r:id="rId13"/>
    <p:sldId id="418" r:id="rId14"/>
    <p:sldId id="421" r:id="rId15"/>
    <p:sldId id="429" r:id="rId16"/>
    <p:sldId id="430" r:id="rId17"/>
    <p:sldId id="431" r:id="rId18"/>
    <p:sldId id="432" r:id="rId19"/>
    <p:sldId id="423" r:id="rId20"/>
    <p:sldId id="424" r:id="rId21"/>
    <p:sldId id="433" r:id="rId22"/>
    <p:sldId id="434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SH6NdAmmY998i9QT7SKEQ==" hashData="C0EgIV2uLvQ7aC+u1jhU/fTeeLc="/>
  <p:extLst>
    <p:ext uri="{EFAFB233-063F-42B5-8137-9DF3F51BA10A}">
      <p15:sldGuideLst xmlns:p15="http://schemas.microsoft.com/office/powerpoint/2012/main">
        <p15:guide id="1" orient="horz" pos="21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96"/>
      </p:cViewPr>
      <p:guideLst>
        <p:guide orient="horz" pos="213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405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34F56-0714-4F24-A7F1-9FE321068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5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21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2920524" y="2717483"/>
            <a:ext cx="6350000" cy="121729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7250589" y="4357688"/>
            <a:ext cx="1944370" cy="408940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r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 algn="r"/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2996088" y="4357688"/>
            <a:ext cx="1944370" cy="4089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l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/>
              <a:t>编辑文本</a:t>
            </a:r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13"/>
            </p:custDataLst>
          </p:nvPr>
        </p:nvCxnSpPr>
        <p:spPr>
          <a:xfrm>
            <a:off x="2995772" y="4129088"/>
            <a:ext cx="619950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14"/>
            </p:custDataLst>
          </p:nvPr>
        </p:nvSpPr>
        <p:spPr>
          <a:xfrm>
            <a:off x="2920843" y="2065973"/>
            <a:ext cx="6350635" cy="44894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1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9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17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2869346" y="2452688"/>
            <a:ext cx="6453309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869346" y="4043997"/>
            <a:ext cx="6453309" cy="65198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1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6" name="组合 1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0" name="任意多边形: 形状 1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8" name="任意多边形: 形状 1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 rot="10800000">
            <a:off x="11436841" y="106151"/>
            <a:ext cx="624118" cy="159795"/>
            <a:chOff x="131041" y="6019911"/>
            <a:chExt cx="624118" cy="144389"/>
          </a:xfrm>
        </p:grpSpPr>
        <p:sp>
          <p:nvSpPr>
            <p:cNvPr id="15" name="任意多边形: 形状 14"/>
            <p:cNvSpPr/>
            <p:nvPr>
              <p:custDataLst>
                <p:tags r:id="rId10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7" name="组合 16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7" name="组合 16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24" name="组合 23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6" name="任意多边形: 形状 2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131041" y="6395118"/>
            <a:ext cx="11929918" cy="253311"/>
            <a:chOff x="131041" y="6395118"/>
            <a:chExt cx="11929918" cy="253311"/>
          </a:xfrm>
        </p:grpSpPr>
        <p:grpSp>
          <p:nvGrpSpPr>
            <p:cNvPr id="22" name="组合 21"/>
            <p:cNvGrpSpPr/>
            <p:nvPr/>
          </p:nvGrpSpPr>
          <p:grpSpPr>
            <a:xfrm>
              <a:off x="131041" y="6399948"/>
              <a:ext cx="986770" cy="248481"/>
              <a:chOff x="131041" y="6022293"/>
              <a:chExt cx="624118" cy="142009"/>
            </a:xfrm>
          </p:grpSpPr>
          <p:sp>
            <p:nvSpPr>
              <p:cNvPr id="27" name="任意多边形: 形状 2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5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22293"/>
                <a:ext cx="477190" cy="142007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11074189" y="6395118"/>
              <a:ext cx="986770" cy="248494"/>
              <a:chOff x="131041" y="6022283"/>
              <a:chExt cx="624118" cy="142016"/>
            </a:xfrm>
          </p:grpSpPr>
          <p:sp>
            <p:nvSpPr>
              <p:cNvPr id="24" name="任意多边形: 形状 2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8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22292"/>
                <a:ext cx="477190" cy="142007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2752725"/>
            <a:ext cx="12191998" cy="1352551"/>
            <a:chOff x="0" y="2752725"/>
            <a:chExt cx="12191998" cy="1352551"/>
          </a:xfrm>
        </p:grpSpPr>
        <p:sp>
          <p:nvSpPr>
            <p:cNvPr id="14" name="任意多边形: 形状 13"/>
            <p:cNvSpPr/>
            <p:nvPr userDrawn="1">
              <p:custDataLst>
                <p:tags r:id="rId3"/>
              </p:custDataLst>
            </p:nvPr>
          </p:nvSpPr>
          <p:spPr bwMode="auto">
            <a:xfrm rot="10800000" flipV="1">
              <a:off x="9410641" y="2752726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 bwMode="auto">
            <a:xfrm flipV="1">
              <a:off x="0" y="2752725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292408" y="2750185"/>
            <a:ext cx="454914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5446078" y="3509963"/>
            <a:ext cx="4241800" cy="505143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b="0" i="0" kern="0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5446078" y="2750186"/>
            <a:ext cx="4241800" cy="726439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lang="zh-CN" altLang="en-US" sz="3600" b="0" kern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31" name="组合 3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5" name="任意多边形: 形状 34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 bwMode="auto">
          <a:xfrm rot="10800000" flipV="1">
            <a:off x="9410641" y="2752726"/>
            <a:ext cx="2781357" cy="1352550"/>
          </a:xfrm>
          <a:custGeom>
            <a:avLst/>
            <a:gdLst>
              <a:gd name="connsiteX0" fmla="*/ 370315 w 2781357"/>
              <a:gd name="connsiteY0" fmla="*/ 0 h 1352550"/>
              <a:gd name="connsiteX1" fmla="*/ 68479 w 2781357"/>
              <a:gd name="connsiteY1" fmla="*/ 0 h 1352550"/>
              <a:gd name="connsiteX2" fmla="*/ 0 w 2781357"/>
              <a:gd name="connsiteY2" fmla="*/ 0 h 1352550"/>
              <a:gd name="connsiteX3" fmla="*/ 0 w 2781357"/>
              <a:gd name="connsiteY3" fmla="*/ 1352550 h 1352550"/>
              <a:gd name="connsiteX4" fmla="*/ 2781357 w 2781357"/>
              <a:gd name="connsiteY4" fmla="*/ 1352550 h 1352550"/>
              <a:gd name="connsiteX5" fmla="*/ 1912150 w 2781357"/>
              <a:gd name="connsiteY5" fmla="*/ 676275 h 1352550"/>
              <a:gd name="connsiteX6" fmla="*/ 370315 w 2781357"/>
              <a:gd name="connsiteY6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357" h="1352550">
                <a:moveTo>
                  <a:pt x="370315" y="0"/>
                </a:moveTo>
                <a:cubicBezTo>
                  <a:pt x="263144" y="0"/>
                  <a:pt x="162672" y="0"/>
                  <a:pt x="68479" y="0"/>
                </a:cubicBezTo>
                <a:lnTo>
                  <a:pt x="0" y="0"/>
                </a:lnTo>
                <a:lnTo>
                  <a:pt x="0" y="1352550"/>
                </a:lnTo>
                <a:lnTo>
                  <a:pt x="2781357" y="1352550"/>
                </a:lnTo>
                <a:cubicBezTo>
                  <a:pt x="2781357" y="1352550"/>
                  <a:pt x="2328990" y="1143000"/>
                  <a:pt x="1912150" y="676275"/>
                </a:cubicBezTo>
                <a:cubicBezTo>
                  <a:pt x="1497678" y="209550"/>
                  <a:pt x="1194522" y="104775"/>
                  <a:pt x="37031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8" name="组合 27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2" name="任意多边形: 形状 3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2" name="组合 21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90.xml"/><Relationship Id="rId24" Type="http://schemas.openxmlformats.org/officeDocument/2006/relationships/tags" Target="../tags/tag189.xml"/><Relationship Id="rId23" Type="http://schemas.openxmlformats.org/officeDocument/2006/relationships/tags" Target="../tags/tag188.xml"/><Relationship Id="rId22" Type="http://schemas.openxmlformats.org/officeDocument/2006/relationships/tags" Target="../tags/tag187.xml"/><Relationship Id="rId21" Type="http://schemas.openxmlformats.org/officeDocument/2006/relationships/tags" Target="../tags/tag186.xml"/><Relationship Id="rId20" Type="http://schemas.openxmlformats.org/officeDocument/2006/relationships/tags" Target="../tags/tag18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06.xml"/><Relationship Id="rId10" Type="http://schemas.openxmlformats.org/officeDocument/2006/relationships/image" Target="../media/image1.jpeg"/><Relationship Id="rId1" Type="http://schemas.openxmlformats.org/officeDocument/2006/relationships/tags" Target="../tags/tag29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tags" Target="../tags/tag314.xml"/><Relationship Id="rId7" Type="http://schemas.openxmlformats.org/officeDocument/2006/relationships/tags" Target="../tags/tag313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317.xml"/><Relationship Id="rId11" Type="http://schemas.openxmlformats.org/officeDocument/2006/relationships/image" Target="../media/image2.png"/><Relationship Id="rId10" Type="http://schemas.openxmlformats.org/officeDocument/2006/relationships/tags" Target="../tags/tag316.xml"/><Relationship Id="rId1" Type="http://schemas.openxmlformats.org/officeDocument/2006/relationships/tags" Target="../tags/tag30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27.xml"/><Relationship Id="rId10" Type="http://schemas.openxmlformats.org/officeDocument/2006/relationships/image" Target="../media/image3.jpeg"/><Relationship Id="rId1" Type="http://schemas.openxmlformats.org/officeDocument/2006/relationships/tags" Target="../tags/tag31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37.xml"/><Relationship Id="rId10" Type="http://schemas.openxmlformats.org/officeDocument/2006/relationships/image" Target="../media/image4.jpeg"/><Relationship Id="rId1" Type="http://schemas.openxmlformats.org/officeDocument/2006/relationships/tags" Target="../tags/tag32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46.xml"/><Relationship Id="rId8" Type="http://schemas.openxmlformats.org/officeDocument/2006/relationships/tags" Target="../tags/tag345.xml"/><Relationship Id="rId7" Type="http://schemas.openxmlformats.org/officeDocument/2006/relationships/tags" Target="../tags/tag344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4" Type="http://schemas.openxmlformats.org/officeDocument/2006/relationships/notesSlide" Target="../notesSlides/notesSlide14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348.xml"/><Relationship Id="rId11" Type="http://schemas.openxmlformats.org/officeDocument/2006/relationships/image" Target="../media/image5.png"/><Relationship Id="rId10" Type="http://schemas.openxmlformats.org/officeDocument/2006/relationships/tags" Target="../tags/tag347.xml"/><Relationship Id="rId1" Type="http://schemas.openxmlformats.org/officeDocument/2006/relationships/tags" Target="../tags/tag33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58.xml"/><Relationship Id="rId10" Type="http://schemas.openxmlformats.org/officeDocument/2006/relationships/image" Target="../media/image6.png"/><Relationship Id="rId1" Type="http://schemas.openxmlformats.org/officeDocument/2006/relationships/tags" Target="../tags/tag349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63.xml"/><Relationship Id="rId4" Type="http://schemas.openxmlformats.org/officeDocument/2006/relationships/tags" Target="../tags/tag362.xml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8" Type="http://schemas.openxmlformats.org/officeDocument/2006/relationships/notesSlide" Target="../notesSlides/notesSlide18.xml"/><Relationship Id="rId47" Type="http://schemas.openxmlformats.org/officeDocument/2006/relationships/slideLayout" Target="../slideLayouts/slideLayout7.xml"/><Relationship Id="rId46" Type="http://schemas.openxmlformats.org/officeDocument/2006/relationships/tags" Target="../tags/tag401.xml"/><Relationship Id="rId45" Type="http://schemas.microsoft.com/office/2007/relationships/media" Target="../media/media6.mp3"/><Relationship Id="rId44" Type="http://schemas.openxmlformats.org/officeDocument/2006/relationships/audio" Target="../media/media6.mp3"/><Relationship Id="rId43" Type="http://schemas.microsoft.com/office/2007/relationships/media" Target="../media/media5.mp3"/><Relationship Id="rId42" Type="http://schemas.openxmlformats.org/officeDocument/2006/relationships/audio" Target="../media/media5.mp3"/><Relationship Id="rId41" Type="http://schemas.microsoft.com/office/2007/relationships/media" Target="../media/media4.mp3"/><Relationship Id="rId40" Type="http://schemas.openxmlformats.org/officeDocument/2006/relationships/audio" Target="../media/media4.mp3"/><Relationship Id="rId4" Type="http://schemas.openxmlformats.org/officeDocument/2006/relationships/tags" Target="../tags/tag372.xml"/><Relationship Id="rId39" Type="http://schemas.microsoft.com/office/2007/relationships/media" Target="../media/media3.mp3"/><Relationship Id="rId38" Type="http://schemas.openxmlformats.org/officeDocument/2006/relationships/audio" Target="../media/media3.mp3"/><Relationship Id="rId37" Type="http://schemas.microsoft.com/office/2007/relationships/media" Target="../media/media2.mp3"/><Relationship Id="rId36" Type="http://schemas.openxmlformats.org/officeDocument/2006/relationships/audio" Target="../media/media2.mp3"/><Relationship Id="rId35" Type="http://schemas.openxmlformats.org/officeDocument/2006/relationships/image" Target="../media/image7.png"/><Relationship Id="rId34" Type="http://schemas.microsoft.com/office/2007/relationships/media" Target="../media/media1.mp3"/><Relationship Id="rId33" Type="http://schemas.openxmlformats.org/officeDocument/2006/relationships/audio" Target="../media/media1.mp3"/><Relationship Id="rId32" Type="http://schemas.openxmlformats.org/officeDocument/2006/relationships/tags" Target="../tags/tag400.xml"/><Relationship Id="rId31" Type="http://schemas.openxmlformats.org/officeDocument/2006/relationships/tags" Target="../tags/tag399.xml"/><Relationship Id="rId30" Type="http://schemas.openxmlformats.org/officeDocument/2006/relationships/tags" Target="../tags/tag398.xml"/><Relationship Id="rId3" Type="http://schemas.openxmlformats.org/officeDocument/2006/relationships/tags" Target="../tags/tag371.xml"/><Relationship Id="rId29" Type="http://schemas.openxmlformats.org/officeDocument/2006/relationships/tags" Target="../tags/tag397.xml"/><Relationship Id="rId28" Type="http://schemas.openxmlformats.org/officeDocument/2006/relationships/tags" Target="../tags/tag396.xml"/><Relationship Id="rId27" Type="http://schemas.openxmlformats.org/officeDocument/2006/relationships/tags" Target="../tags/tag395.xml"/><Relationship Id="rId26" Type="http://schemas.openxmlformats.org/officeDocument/2006/relationships/tags" Target="../tags/tag394.xml"/><Relationship Id="rId25" Type="http://schemas.openxmlformats.org/officeDocument/2006/relationships/tags" Target="../tags/tag393.xml"/><Relationship Id="rId24" Type="http://schemas.openxmlformats.org/officeDocument/2006/relationships/tags" Target="../tags/tag392.xml"/><Relationship Id="rId23" Type="http://schemas.openxmlformats.org/officeDocument/2006/relationships/tags" Target="../tags/tag391.xml"/><Relationship Id="rId22" Type="http://schemas.openxmlformats.org/officeDocument/2006/relationships/tags" Target="../tags/tag390.xml"/><Relationship Id="rId21" Type="http://schemas.openxmlformats.org/officeDocument/2006/relationships/tags" Target="../tags/tag389.xml"/><Relationship Id="rId20" Type="http://schemas.openxmlformats.org/officeDocument/2006/relationships/tags" Target="../tags/tag388.xml"/><Relationship Id="rId2" Type="http://schemas.openxmlformats.org/officeDocument/2006/relationships/tags" Target="../tags/tag370.xml"/><Relationship Id="rId19" Type="http://schemas.openxmlformats.org/officeDocument/2006/relationships/tags" Target="../tags/tag387.xml"/><Relationship Id="rId18" Type="http://schemas.openxmlformats.org/officeDocument/2006/relationships/tags" Target="../tags/tag386.xml"/><Relationship Id="rId17" Type="http://schemas.openxmlformats.org/officeDocument/2006/relationships/tags" Target="../tags/tag385.xml"/><Relationship Id="rId16" Type="http://schemas.openxmlformats.org/officeDocument/2006/relationships/tags" Target="../tags/tag384.xml"/><Relationship Id="rId15" Type="http://schemas.openxmlformats.org/officeDocument/2006/relationships/tags" Target="../tags/tag383.xml"/><Relationship Id="rId14" Type="http://schemas.openxmlformats.org/officeDocument/2006/relationships/tags" Target="../tags/tag382.xml"/><Relationship Id="rId13" Type="http://schemas.openxmlformats.org/officeDocument/2006/relationships/tags" Target="../tags/tag381.xml"/><Relationship Id="rId12" Type="http://schemas.openxmlformats.org/officeDocument/2006/relationships/tags" Target="../tags/tag380.xml"/><Relationship Id="rId11" Type="http://schemas.openxmlformats.org/officeDocument/2006/relationships/tags" Target="../tags/tag379.xml"/><Relationship Id="rId10" Type="http://schemas.openxmlformats.org/officeDocument/2006/relationships/tags" Target="../tags/tag378.xml"/><Relationship Id="rId1" Type="http://schemas.openxmlformats.org/officeDocument/2006/relationships/tags" Target="../tags/tag36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202.xml"/><Relationship Id="rId1" Type="http://schemas.openxmlformats.org/officeDocument/2006/relationships/tags" Target="../tags/tag19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0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35.xml"/><Relationship Id="rId13" Type="http://schemas.openxmlformats.org/officeDocument/2006/relationships/tags" Target="../tags/tag234.xml"/><Relationship Id="rId12" Type="http://schemas.openxmlformats.org/officeDocument/2006/relationships/tags" Target="../tags/tag233.xml"/><Relationship Id="rId11" Type="http://schemas.openxmlformats.org/officeDocument/2006/relationships/tags" Target="../tags/tag232.xml"/><Relationship Id="rId10" Type="http://schemas.openxmlformats.org/officeDocument/2006/relationships/tags" Target="../tags/tag231.xml"/><Relationship Id="rId1" Type="http://schemas.openxmlformats.org/officeDocument/2006/relationships/tags" Target="../tags/tag2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49.xml"/><Relationship Id="rId13" Type="http://schemas.openxmlformats.org/officeDocument/2006/relationships/tags" Target="../tags/tag248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tags" Target="../tags/tag2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tags" Target="../tags/tag25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77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tags" Target="../tags/tag26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91.xml"/><Relationship Id="rId13" Type="http://schemas.openxmlformats.org/officeDocument/2006/relationships/tags" Target="../tags/tag290.xml"/><Relationship Id="rId12" Type="http://schemas.openxmlformats.org/officeDocument/2006/relationships/tags" Target="../tags/tag28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tags" Target="../tags/tag2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13"/>
          </p:nvPr>
        </p:nvSpPr>
        <p:spPr>
          <a:xfrm>
            <a:off x="2995930" y="2717800"/>
            <a:ext cx="6274435" cy="1217295"/>
          </a:xfrm>
        </p:spPr>
        <p:txBody>
          <a:bodyPr>
            <a:normAutofit/>
          </a:bodyPr>
          <a:lstStyle/>
          <a:p>
            <a:r>
              <a:rPr lang="zh-CN" altLang="en-US" dirty="0"/>
              <a:t>考试内容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5440045" y="4358005"/>
            <a:ext cx="1944370" cy="408940"/>
          </a:xfrm>
        </p:spPr>
        <p:txBody>
          <a:bodyPr/>
          <a:lstStyle/>
          <a:p>
            <a:r>
              <a:rPr lang="en-US" altLang="zh-CN" dirty="0"/>
              <a:t>     2023</a:t>
            </a:r>
            <a:r>
              <a:rPr dirty="0"/>
              <a:t>年</a:t>
            </a:r>
            <a:r>
              <a:rPr lang="en-US" dirty="0"/>
              <a:t>5</a:t>
            </a:r>
            <a:r>
              <a:rPr dirty="0"/>
              <a:t>月</a:t>
            </a:r>
            <a:endParaRPr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6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2023</a:t>
            </a:r>
            <a:r>
              <a:rPr dirty="0"/>
              <a:t>年</a:t>
            </a:r>
            <a:r>
              <a:rPr lang="zh-CN" altLang="en-US" dirty="0"/>
              <a:t>上海戏剧学院 表演（戏剧影视）专业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02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510280"/>
            <a:ext cx="4423410" cy="59753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>
                <a:sym typeface="Arial" panose="020B0604020202020204" pitchFamily="34" charset="0"/>
              </a:rPr>
              <a:t>从六个命题中任选一个进行录制，完成命题歌曲中的某段落，录制时长1分30秒以内。</a:t>
            </a:r>
            <a:endParaRPr sz="1400" spc="150" dirty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声乐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25843" y="106422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1447" y="117557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8465" y="921385"/>
            <a:ext cx="3760465" cy="578485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451846" y="120646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0812" y="120351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l="3761" t="1113" r="4028" b="5357"/>
          <a:stretch>
            <a:fillRect/>
          </a:stretch>
        </p:blipFill>
        <p:spPr>
          <a:xfrm>
            <a:off x="3884104" y="1067400"/>
            <a:ext cx="3825240" cy="52578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76643" y="107438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32087" y="11552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943" y="994423"/>
            <a:ext cx="4046220" cy="5786094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502646" y="1137920"/>
            <a:ext cx="585470" cy="522079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00972" y="11933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173" r="1135"/>
          <a:stretch>
            <a:fillRect/>
          </a:stretch>
        </p:blipFill>
        <p:spPr>
          <a:xfrm>
            <a:off x="3573145" y="1134110"/>
            <a:ext cx="4192905" cy="551053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36003" y="103374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1447" y="108413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3788410" y="1466405"/>
            <a:ext cx="4954905" cy="483743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462006" y="119630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70492" y="118319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9673" y="947851"/>
            <a:ext cx="4128135" cy="5837327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03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475990"/>
            <a:ext cx="4423410" cy="63182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>
                <a:sym typeface="Arial" panose="020B0604020202020204" pitchFamily="34" charset="0"/>
              </a:rPr>
              <a:t>模仿4个人物形象，要求改变自己，形象鲜明，特征凸显，录制时长4分钟以内。</a:t>
            </a:r>
            <a:endParaRPr sz="1400" spc="150" dirty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dirty="0">
                <a:sym typeface="Arial" panose="020B0604020202020204" pitchFamily="34" charset="0"/>
              </a:rPr>
              <a:t>表演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04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510280"/>
            <a:ext cx="4423410" cy="59753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>
                <a:sym typeface="Arial" panose="020B0604020202020204" pitchFamily="34" charset="0"/>
              </a:rPr>
              <a:t>从六段音乐中任选一段进行形体展示，录制时长1分30秒左右。</a:t>
            </a:r>
            <a:endParaRPr sz="1400" spc="150" dirty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dirty="0">
                <a:sym typeface="Arial" panose="020B0604020202020204" pitchFamily="34" charset="0"/>
              </a:rPr>
              <a:t>形体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563370" y="129095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1429385" y="129095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3279775" y="91059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3338195" y="92837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6521450" y="129095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6400165" y="124015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8238490" y="91059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8296910" y="92837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15"/>
            </p:custDataLst>
          </p:nvPr>
        </p:nvSpPr>
        <p:spPr>
          <a:xfrm>
            <a:off x="1563370" y="29521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16"/>
            </p:custDataLst>
          </p:nvPr>
        </p:nvSpPr>
        <p:spPr>
          <a:xfrm>
            <a:off x="1441450" y="28479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7"/>
            </p:custDataLst>
          </p:nvPr>
        </p:nvSpPr>
        <p:spPr>
          <a:xfrm>
            <a:off x="3279775" y="257175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3338195" y="25895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19"/>
            </p:custDataLst>
          </p:nvPr>
        </p:nvSpPr>
        <p:spPr>
          <a:xfrm>
            <a:off x="6521450" y="29521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>
            <p:custDataLst>
              <p:tags r:id="rId20"/>
            </p:custDataLst>
          </p:nvPr>
        </p:nvSpPr>
        <p:spPr>
          <a:xfrm>
            <a:off x="6400165" y="28479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21"/>
            </p:custDataLst>
          </p:nvPr>
        </p:nvSpPr>
        <p:spPr>
          <a:xfrm>
            <a:off x="8238490" y="257175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8296910" y="25895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23"/>
            </p:custDataLst>
          </p:nvPr>
        </p:nvSpPr>
        <p:spPr>
          <a:xfrm>
            <a:off x="1563370" y="46793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24"/>
            </p:custDataLst>
          </p:nvPr>
        </p:nvSpPr>
        <p:spPr>
          <a:xfrm>
            <a:off x="1441450" y="45751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5"/>
            </p:custDataLst>
          </p:nvPr>
        </p:nvSpPr>
        <p:spPr>
          <a:xfrm>
            <a:off x="3279775" y="429895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6"/>
            </p:custDataLst>
          </p:nvPr>
        </p:nvSpPr>
        <p:spPr>
          <a:xfrm>
            <a:off x="3338195" y="43167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27"/>
            </p:custDataLst>
          </p:nvPr>
        </p:nvSpPr>
        <p:spPr>
          <a:xfrm>
            <a:off x="6521450" y="46793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>
            <p:custDataLst>
              <p:tags r:id="rId28"/>
            </p:custDataLst>
          </p:nvPr>
        </p:nvSpPr>
        <p:spPr>
          <a:xfrm>
            <a:off x="6400165" y="4580890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>
            <p:custDataLst>
              <p:tags r:id="rId29"/>
            </p:custDataLst>
          </p:nvPr>
        </p:nvSpPr>
        <p:spPr>
          <a:xfrm>
            <a:off x="8238490" y="429895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30"/>
            </p:custDataLst>
          </p:nvPr>
        </p:nvSpPr>
        <p:spPr>
          <a:xfrm>
            <a:off x="8296275" y="43167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itle 6"/>
          <p:cNvSpPr txBox="1"/>
          <p:nvPr>
            <p:custDataLst>
              <p:tags r:id="rId31"/>
            </p:custDataLst>
          </p:nvPr>
        </p:nvSpPr>
        <p:spPr>
          <a:xfrm>
            <a:off x="608399" y="147285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04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形体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副标题 1"/>
          <p:cNvSpPr>
            <a:spLocks noGrp="1"/>
          </p:cNvSpPr>
          <p:nvPr>
            <p:custDataLst>
              <p:tags r:id="rId32"/>
            </p:custDataLst>
          </p:nvPr>
        </p:nvSpPr>
        <p:spPr>
          <a:xfrm>
            <a:off x="1441450" y="6037580"/>
            <a:ext cx="9053830" cy="5054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spc="150" dirty="0"/>
              <a:t>温馨提示：此页面为音频命题，请点击喇叭图案。若无声音，请在发布页面点击附件下载。</a:t>
            </a:r>
            <a:endParaRPr spc="150" dirty="0"/>
          </a:p>
        </p:txBody>
      </p:sp>
      <p:pic>
        <p:nvPicPr>
          <p:cNvPr id="11" name="1">
            <a:hlinkClick r:id="" action="ppaction://media"/>
          </p:cNvPr>
          <p:cNvPicPr/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338195" y="1461135"/>
            <a:ext cx="619125" cy="619125"/>
          </a:xfrm>
          <a:prstGeom prst="rect">
            <a:avLst/>
          </a:prstGeom>
        </p:spPr>
      </p:pic>
      <p:pic>
        <p:nvPicPr>
          <p:cNvPr id="14" name="2">
            <a:hlinkClick r:id="" action="ppaction://media"/>
          </p:cNvPr>
          <p:cNvPicPr/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38490" y="1363345"/>
            <a:ext cx="619125" cy="619125"/>
          </a:xfrm>
          <a:prstGeom prst="rect">
            <a:avLst/>
          </a:prstGeom>
        </p:spPr>
      </p:pic>
      <p:pic>
        <p:nvPicPr>
          <p:cNvPr id="18" name="3">
            <a:hlinkClick r:id="" action="ppaction://media"/>
          </p:cNvPr>
          <p:cNvPicPr/>
          <p:nvPr>
            <a:audioFile r:link="rId38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338195" y="3018155"/>
            <a:ext cx="619125" cy="619125"/>
          </a:xfrm>
          <a:prstGeom prst="rect">
            <a:avLst/>
          </a:prstGeom>
        </p:spPr>
      </p:pic>
      <p:pic>
        <p:nvPicPr>
          <p:cNvPr id="19" name="4">
            <a:hlinkClick r:id="" action="ppaction://media"/>
          </p:cNvPr>
          <p:cNvPicPr/>
          <p:nvPr>
            <a:audioFile r:link="rId40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10550" y="3086735"/>
            <a:ext cx="619125" cy="619125"/>
          </a:xfrm>
          <a:prstGeom prst="rect">
            <a:avLst/>
          </a:prstGeom>
        </p:spPr>
      </p:pic>
      <p:pic>
        <p:nvPicPr>
          <p:cNvPr id="24" name="5">
            <a:hlinkClick r:id="" action="ppaction://media"/>
          </p:cNvPr>
          <p:cNvPicPr/>
          <p:nvPr>
            <a:audioFile r:link="rId42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279775" y="4884420"/>
            <a:ext cx="619125" cy="619125"/>
          </a:xfrm>
          <a:prstGeom prst="rect">
            <a:avLst/>
          </a:prstGeom>
        </p:spPr>
      </p:pic>
      <p:pic>
        <p:nvPicPr>
          <p:cNvPr id="25" name="6">
            <a:hlinkClick r:id="" action="ppaction://media"/>
          </p:cNvPr>
          <p:cNvPicPr/>
          <p:nvPr>
            <a:audioFile r:link="rId44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38490" y="4884420"/>
            <a:ext cx="619125" cy="619125"/>
          </a:xfrm>
          <a:prstGeom prst="rect">
            <a:avLst/>
          </a:prstGeom>
        </p:spPr>
      </p:pic>
    </p:spTree>
    <p:custDataLst>
      <p:tags r:id="rId4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755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489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9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557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8696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2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7541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5"/>
          <p:cNvSpPr txBox="1"/>
          <p:nvPr>
            <p:custDataLst>
              <p:tags r:id="rId1"/>
            </p:custDataLst>
          </p:nvPr>
        </p:nvSpPr>
        <p:spPr>
          <a:xfrm>
            <a:off x="2629535" y="1674653"/>
            <a:ext cx="487680" cy="583565"/>
          </a:xfrm>
          <a:prstGeom prst="rect">
            <a:avLst/>
          </a:prstGeom>
          <a:noFill/>
        </p:spPr>
        <p:txBody>
          <a:bodyPr wrap="square" rtlCol="0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>
            <p:custDataLst>
              <p:tags r:id="rId2"/>
            </p:custDataLst>
          </p:nvPr>
        </p:nvSpPr>
        <p:spPr>
          <a:xfrm>
            <a:off x="3180080" y="1708785"/>
            <a:ext cx="6574790" cy="70548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朗诵：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从六个命题中任选一个进行录制，完整地完成命题内容，录制时长2分30秒以内。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文本框 5"/>
          <p:cNvSpPr txBox="1"/>
          <p:nvPr>
            <p:custDataLst>
              <p:tags r:id="rId3"/>
            </p:custDataLst>
          </p:nvPr>
        </p:nvSpPr>
        <p:spPr>
          <a:xfrm>
            <a:off x="2629535" y="3001803"/>
            <a:ext cx="487680" cy="583565"/>
          </a:xfrm>
          <a:prstGeom prst="rect">
            <a:avLst/>
          </a:prstGeom>
          <a:noFill/>
        </p:spPr>
        <p:txBody>
          <a:bodyPr wrap="square" rtlCol="0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>
            <p:custDataLst>
              <p:tags r:id="rId4"/>
            </p:custDataLst>
          </p:nvPr>
        </p:nvSpPr>
        <p:spPr>
          <a:xfrm>
            <a:off x="3180080" y="2919095"/>
            <a:ext cx="6670675" cy="70548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声乐：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从六个命题中任选一个进行录制，完成命题歌曲中的某段落，录制时长1分30秒以内。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文本框 5"/>
          <p:cNvSpPr txBox="1"/>
          <p:nvPr>
            <p:custDataLst>
              <p:tags r:id="rId5"/>
            </p:custDataLst>
          </p:nvPr>
        </p:nvSpPr>
        <p:spPr>
          <a:xfrm>
            <a:off x="2629535" y="4251960"/>
            <a:ext cx="487680" cy="66040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>
            <p:custDataLst>
              <p:tags r:id="rId6"/>
            </p:custDataLst>
          </p:nvPr>
        </p:nvSpPr>
        <p:spPr>
          <a:xfrm>
            <a:off x="3180715" y="4162425"/>
            <a:ext cx="6774180" cy="81089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表演：</a:t>
            </a:r>
            <a:r>
              <a:rPr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模仿4个人物形象，要求改变自己，形象鲜明，特征凸显，录制时长4分钟以内</a:t>
            </a:r>
            <a:r>
              <a:rPr 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文本框 5"/>
          <p:cNvSpPr txBox="1"/>
          <p:nvPr>
            <p:custDataLst>
              <p:tags r:id="rId7"/>
            </p:custDataLst>
          </p:nvPr>
        </p:nvSpPr>
        <p:spPr>
          <a:xfrm>
            <a:off x="2629535" y="5579110"/>
            <a:ext cx="487680" cy="66040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>
            <p:custDataLst>
              <p:tags r:id="rId8"/>
            </p:custDataLst>
          </p:nvPr>
        </p:nvSpPr>
        <p:spPr>
          <a:xfrm>
            <a:off x="3180715" y="5441950"/>
            <a:ext cx="6840855" cy="953770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形体：</a:t>
            </a:r>
            <a:r>
              <a:rPr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从六段音乐中任选一段进行形体展示，录制时长1分30秒左右。</a:t>
            </a:r>
            <a:endParaRPr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2629535" y="558641"/>
            <a:ext cx="4897120" cy="645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zh-CN" altLang="en-US" sz="3600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目录/CONTENTS</a:t>
            </a:r>
            <a:endParaRPr lang="zh-CN" altLang="en-US" sz="3600" spc="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祝考试顺利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上海戏剧学院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01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522595" y="3476625"/>
            <a:ext cx="4241800" cy="631825"/>
          </a:xfrm>
        </p:spPr>
        <p:txBody>
          <a:bodyPr>
            <a:noAutofit/>
          </a:bodyPr>
          <a:lstStyle/>
          <a:p>
            <a:r>
              <a:rPr sz="1400" spc="150" dirty="0">
                <a:sym typeface="Arial" panose="020B0604020202020204" pitchFamily="34" charset="0"/>
              </a:rPr>
              <a:t>从六个命题中任选一个进行录制，完整地完成命题内容，录制时长2分30秒以内。</a:t>
            </a:r>
            <a:endParaRPr lang="zh-CN" altLang="en-US" sz="5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朗诵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56895" y="1174750"/>
            <a:ext cx="10810240" cy="510540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36003" y="93214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460967" y="952054"/>
            <a:ext cx="526972" cy="6938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67092" y="1830953"/>
            <a:ext cx="10189845" cy="4194268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 fontScale="60000" lnSpcReduction="2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r>
              <a:rPr lang="en-US" altLang="zh-CN" dirty="0"/>
              <a:t>      </a:t>
            </a:r>
            <a:r>
              <a:rPr lang="zh-CN" altLang="zh-CN" sz="2000" dirty="0"/>
              <a:t>狐狸肚子饿了，在森林里转来转去，想找点吃的。</a:t>
            </a:r>
            <a:endParaRPr lang="zh-CN" altLang="zh-CN" sz="2000" dirty="0"/>
          </a:p>
          <a:p>
            <a:r>
              <a:rPr lang="zh-CN" altLang="zh-CN" sz="2000" dirty="0"/>
              <a:t>    </a:t>
            </a:r>
            <a:r>
              <a:rPr lang="en-US" altLang="zh-CN" sz="2000" dirty="0"/>
              <a:t>  </a:t>
            </a:r>
            <a:r>
              <a:rPr lang="zh-CN" altLang="zh-CN" sz="2000" dirty="0"/>
              <a:t>狐狸见灰兔在小溪边吃草，悄悄走过去一把抓住了它。狐狸看着手中胖胖的灰兔，心想足够自己美餐一顿了，不由轻轻地哼起了小曲。</a:t>
            </a:r>
            <a:endParaRPr lang="zh-CN" altLang="zh-CN" sz="2000" dirty="0"/>
          </a:p>
          <a:p>
            <a:r>
              <a:rPr lang="zh-CN" altLang="zh-CN" sz="2000" dirty="0"/>
              <a:t>    </a:t>
            </a:r>
            <a:r>
              <a:rPr lang="en-US" altLang="zh-CN" sz="2000" dirty="0"/>
              <a:t>  </a:t>
            </a:r>
            <a:r>
              <a:rPr lang="zh-CN" altLang="zh-CN" sz="2000" dirty="0"/>
              <a:t>一只金钱豹从树丛中钻出来，突然出现在狐狸面前。狐狸见躲开已经来不及了，就一边把灰兔恭恭敬敬交到金钱豹手中，一边说:“豹大哥，我知道你要来，抓了一只灰兔在这里恭候多时了，请你收下。”</a:t>
            </a:r>
            <a:endParaRPr lang="zh-CN" altLang="zh-CN" sz="2000" dirty="0"/>
          </a:p>
          <a:p>
            <a:r>
              <a:rPr lang="zh-CN" altLang="zh-CN" sz="2000" dirty="0"/>
              <a:t>    </a:t>
            </a:r>
            <a:r>
              <a:rPr lang="en-US" altLang="zh-CN" sz="2000" dirty="0"/>
              <a:t>  </a:t>
            </a:r>
            <a:r>
              <a:rPr lang="zh-CN" altLang="zh-CN" sz="2000" dirty="0"/>
              <a:t>金钱豹高高兴兴接过灰兔，对狐狸说:“我饿得很，正好把它作点心。”</a:t>
            </a:r>
            <a:endParaRPr lang="zh-CN" altLang="zh-CN" sz="2000" dirty="0"/>
          </a:p>
          <a:p>
            <a:r>
              <a:rPr lang="zh-CN" altLang="zh-CN" sz="2000" dirty="0"/>
              <a:t>    </a:t>
            </a:r>
            <a:r>
              <a:rPr lang="en-US" altLang="zh-CN" sz="2000" dirty="0"/>
              <a:t>  </a:t>
            </a:r>
            <a:r>
              <a:rPr lang="zh-CN" altLang="zh-CN" sz="2000" dirty="0"/>
              <a:t>狐狸想，金钱豹吃了灰兔，很可能又要吃自己，还是乘金钱豹不注意，悄悄溜走。</a:t>
            </a:r>
            <a:endParaRPr lang="en-US" altLang="zh-CN" sz="2000" dirty="0"/>
          </a:p>
          <a:p>
            <a:r>
              <a:rPr lang="en-US" altLang="zh-CN" sz="2000" dirty="0"/>
              <a:t>      </a:t>
            </a:r>
            <a:r>
              <a:rPr lang="zh-CN" altLang="en-US" sz="2000" dirty="0"/>
              <a:t>它</a:t>
            </a:r>
            <a:r>
              <a:rPr lang="zh-CN" altLang="zh-CN" sz="2000" dirty="0"/>
              <a:t>拔腿就逃。</a:t>
            </a:r>
            <a:endParaRPr lang="en-US" altLang="zh-CN" sz="2000" dirty="0"/>
          </a:p>
          <a:p>
            <a:r>
              <a:rPr lang="en-US" altLang="zh-CN" sz="2000" dirty="0"/>
              <a:t>      </a:t>
            </a:r>
            <a:r>
              <a:rPr lang="zh-CN" altLang="zh-CN" sz="2000" dirty="0"/>
              <a:t>灰兔急中生智，装出呕吐的样子，对金钱豹说:“你要吃就快点吃罢，我刚才误吃了有剧毒的草，现在毒性发作，正难受呢!”</a:t>
            </a:r>
            <a:endParaRPr lang="zh-CN" altLang="zh-CN" sz="2000" dirty="0"/>
          </a:p>
          <a:p>
            <a:r>
              <a:rPr lang="zh-CN" altLang="zh-CN" sz="2000" dirty="0"/>
              <a:t>    </a:t>
            </a:r>
            <a:r>
              <a:rPr lang="en-US" altLang="zh-CN" sz="2000" dirty="0"/>
              <a:t>  </a:t>
            </a:r>
            <a:r>
              <a:rPr lang="zh-CN" altLang="zh-CN" sz="2000" dirty="0"/>
              <a:t>金钱豹听了灰兔的话，半信半疑地说:“这是真的吗?”</a:t>
            </a:r>
            <a:endParaRPr lang="zh-CN" altLang="zh-CN" sz="2000" dirty="0"/>
          </a:p>
          <a:p>
            <a:r>
              <a:rPr lang="zh-CN" altLang="zh-CN" sz="2000" dirty="0"/>
              <a:t>    </a:t>
            </a:r>
            <a:r>
              <a:rPr lang="en-US" altLang="zh-CN" sz="2000" dirty="0"/>
              <a:t>  </a:t>
            </a:r>
            <a:r>
              <a:rPr lang="zh-CN" altLang="zh-CN" sz="2000" dirty="0"/>
              <a:t>灰兔装出痛苦的样子，说：“哎唷，我难受死了。你快吃了我吧，别像狐狸，不敢吃我。”</a:t>
            </a:r>
            <a:endParaRPr lang="zh-CN" altLang="zh-CN" sz="2000" dirty="0"/>
          </a:p>
          <a:p>
            <a:r>
              <a:rPr lang="en-US" altLang="zh-CN" sz="2000" dirty="0"/>
              <a:t>      </a:t>
            </a:r>
            <a:r>
              <a:rPr lang="zh-CN" altLang="zh-CN" sz="2000" dirty="0"/>
              <a:t>金钱豹把灰兔丢在一边，咬牙切齿地说:“这该死的狐狸，怪不得它逃得这么快，原来是想用有毒的兔子来毒害我，我决不放过它!”金钱豹飞快地朝着狐狸逃跑的方向追去。灰兔乘机钻进了附近的洞里，躲了起来。</a:t>
            </a:r>
            <a:endParaRPr lang="zh-CN" altLang="zh-CN" sz="2000" dirty="0"/>
          </a:p>
          <a:p>
            <a:endParaRPr lang="zh-CN" altLang="zh-CN" dirty="0"/>
          </a:p>
          <a:p>
            <a:endParaRPr lang="zh-CN" altLang="zh-CN" dirty="0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148017" y="1139326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《</a:t>
            </a:r>
            <a:r>
              <a:rPr lang="zh-CN" altLang="zh-CN" b="1" dirty="0"/>
              <a:t>机智的灰兔</a:t>
            </a:r>
            <a:r>
              <a:rPr lang="zh-CN" altLang="en-US" sz="2000" b="1" dirty="0"/>
              <a:t>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214778"/>
            <a:ext cx="10825288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33424" y="1139825"/>
            <a:ext cx="10839463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15723" y="1876448"/>
            <a:ext cx="10160000" cy="4483100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/>
            <a:r>
              <a:rPr lang="en-US" altLang="zh-CN" sz="1400" dirty="0"/>
              <a:t>      </a:t>
            </a:r>
            <a:r>
              <a:rPr lang="zh-CN" altLang="zh-CN" sz="1400" dirty="0"/>
              <a:t>池塘里有许许多多的小蝌蚪，小蝌蚪的尾巴一甩一甩的，真帅！小蝌蚪在干什么呢？它们正用细细的长尾巴当画笔，认认真真地写作业呢！</a:t>
            </a:r>
            <a:endParaRPr lang="zh-CN" altLang="zh-CN" sz="1400" dirty="0"/>
          </a:p>
          <a:p>
            <a:pPr indent="0"/>
            <a:r>
              <a:rPr lang="zh-CN" altLang="zh-CN" sz="1400" dirty="0"/>
              <a:t>　　写呀写，写出了一行行没有格式的小诗；画呀画，画出了一池看不出谜底的画谜。小蝌蚪的画笔呀，一天比一天短，最后短得再也不能用了。</a:t>
            </a:r>
            <a:endParaRPr lang="zh-CN" altLang="zh-CN" sz="1400" dirty="0"/>
          </a:p>
          <a:p>
            <a:pPr indent="0"/>
            <a:r>
              <a:rPr lang="zh-CN" altLang="zh-CN" sz="1400" dirty="0"/>
              <a:t> </a:t>
            </a:r>
            <a:r>
              <a:rPr lang="en-US" altLang="zh-CN" sz="1400" dirty="0"/>
              <a:t>     </a:t>
            </a:r>
            <a:r>
              <a:rPr lang="zh-CN" altLang="zh-CN" sz="1400" dirty="0"/>
              <a:t>小鱼小虾发现了，嘀嘀咕咕地咬着耳朵：“哎呀，小蝌蚪一定是学坏了！要不，它的尾巴怎么没有了呢？” “是呀，听说小白兔因为说瞎话，短了尾巴！小蝌蚪一定干了什么坏事！”</a:t>
            </a:r>
            <a:endParaRPr lang="zh-CN" altLang="zh-CN" sz="1400" dirty="0"/>
          </a:p>
          <a:p>
            <a:pPr indent="0"/>
            <a:r>
              <a:rPr lang="en-US" altLang="zh-CN" sz="1400" dirty="0"/>
              <a:t>      </a:t>
            </a:r>
            <a:r>
              <a:rPr lang="zh-CN" altLang="zh-CN" sz="1400" dirty="0"/>
              <a:t>起初，小蝌蚪也以为自己的尾巴真的丢了，在池塘里找呀找。后来，它们扑哧一声笑了，妈妈不是说过：“孩子，掉了尾巴，你们就算长大了嘛！”之后，它们就一蹦一跳地跃出了池塘，变成了一只只可爱的小青蛙了。</a:t>
            </a:r>
            <a:endParaRPr lang="zh-CN" altLang="zh-CN" sz="1400" dirty="0"/>
          </a:p>
          <a:p>
            <a:pPr indent="0"/>
            <a:r>
              <a:rPr lang="zh-CN" altLang="zh-CN" sz="1400" dirty="0"/>
              <a:t> </a:t>
            </a:r>
            <a:endParaRPr lang="zh-CN" altLang="zh-CN" sz="1400" dirty="0"/>
          </a:p>
          <a:p>
            <a:pPr indent="0">
              <a:lnSpc>
                <a:spcPct val="200000"/>
              </a:lnSpc>
              <a:spcAft>
                <a:spcPts val="0"/>
              </a:spcAft>
            </a:pPr>
            <a:endParaRPr lang="zh-CN" altLang="en-US" sz="1400" dirty="0">
              <a:cs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107377" y="1057910"/>
            <a:ext cx="4110949" cy="518160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《</a:t>
            </a:r>
            <a:r>
              <a:rPr lang="zh-CN" altLang="zh-CN" b="1" dirty="0"/>
              <a:t>小蝌蚪画画</a:t>
            </a:r>
            <a:r>
              <a:rPr lang="zh-CN" altLang="en-US" sz="2000" b="1" dirty="0"/>
              <a:t>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61563" y="885650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490812" y="947693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33425" y="135318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76643" y="100326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501607" y="1043495"/>
            <a:ext cx="526972" cy="5313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66775" y="2026285"/>
            <a:ext cx="10332720" cy="3500755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/>
            <a:r>
              <a:rPr lang="zh-CN" altLang="en-US" sz="1400" b="1" dirty="0"/>
              <a:t>      </a:t>
            </a:r>
            <a:r>
              <a:rPr lang="zh-CN" altLang="zh-CN" sz="1400" dirty="0"/>
              <a:t>一只小汽艇在海上航行。一艘大轮船“轰隆、轰隆”地从后面赶上来了。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大轮船神气活现地对小汽艇说：“小个子，你跑得太慢了！”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小汽艇很有礼貌地说：“大哥哥，你跑得真快呀！”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“像你这样慢，什么时候才能到达港湾啊？”</a:t>
            </a:r>
            <a:r>
              <a:rPr lang="en-US" altLang="zh-CN" sz="1400" dirty="0"/>
              <a:t> </a:t>
            </a:r>
            <a:r>
              <a:rPr lang="zh-CN" altLang="zh-CN" sz="1400" dirty="0"/>
              <a:t>大轮船“呜呜”叫着，洋洋得意地向前驶去。它掀起的浪涛把小汽艇搞得颠来簸去。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不久，大轮船到了港湾口。因港湾水位浅，大轮船吃水深，不能进去，只得抛锚，要等到涨潮的时候才能进港。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这时候，小汽艇却从后面驶上来了。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小汽艇问大轮船：“大哥哥，你怎么停下来了？为什么不进港啊？”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大轮船摇摇头，丧气地说：“这港湾水位浅，我进不去啊！只得等到涨潮时才能进港。”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小汽艇仍旧很有礼貌地说：“我个子小，不怕水浅。我先进港了。再见吧！”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大轮船眼巴巴地看着小汽艇“突突突”地驶进港湾去了。想起刚才嘲笑小汽艇的话，它觉得很难为情。</a:t>
            </a:r>
            <a:r>
              <a:rPr lang="en-US" altLang="zh-CN" sz="1400" dirty="0"/>
              <a:t> </a:t>
            </a:r>
            <a:endParaRPr lang="zh-CN" altLang="zh-CN" sz="1400" dirty="0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138493" y="1280058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《</a:t>
            </a:r>
            <a:r>
              <a:rPr lang="zh-CN" altLang="zh-CN" b="1" dirty="0"/>
              <a:t>小汽艇与大轮船</a:t>
            </a:r>
            <a:r>
              <a:rPr lang="zh-CN" altLang="en-US" sz="2000" b="1" dirty="0"/>
              <a:t>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332224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23265" y="120078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66775" y="1846574"/>
            <a:ext cx="10158730" cy="440817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r>
              <a:rPr lang="en-US" sz="1400" dirty="0">
                <a:latin typeface="+mn-ea"/>
              </a:rPr>
              <a:t>      </a:t>
            </a:r>
            <a:r>
              <a:rPr lang="zh-CN" altLang="zh-CN" sz="1400" dirty="0"/>
              <a:t>海岛的沙滩上，有一只巨大的海龟。它晒着温暖的太阳，慢慢地爬动着，感到十分惬意。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有一只小海鸥飞来，停歇在海龟的背上问：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“老爷爷，您多大年纪了？”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“不大不小，整整</a:t>
            </a:r>
            <a:r>
              <a:rPr lang="en-US" altLang="zh-CN" sz="1400" dirty="0"/>
              <a:t>100</a:t>
            </a:r>
            <a:r>
              <a:rPr lang="zh-CN" altLang="zh-CN" sz="1400" dirty="0"/>
              <a:t>岁。”海龟慢吞吞地说。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“呀！您这么大年纪，一定到过许多许多地方吧？一定有很大很大本领吧？您……”好奇的小海鸥，连珠炮似地发问道。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老海龟来神儿了，它伸长脖子，昂起头，微微晃动着，夸耀地说：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“这个吗，太平洋我是游遍了；荒凉的小岛我全蹓跶过；最深的海底我也曾去观过光。至于我神通广大的本领，说起来准让你羡慕得流口水……”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海龟正说得泡沫四溅，小海鸥忽然惊恐地飞开了。一个汉子走过来，用力把海龟翻个四脚朝天。那汉子走开时笑着说：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“现在我没空儿，过半天再搬你上船去。”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老海龟知道大事不好，只等着倒霉啦。小海鸥见老海龟仰面躺着不动，飞过来吃惊地说道：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“神通广大的老爷爷啊，您就这么等着别人弄走吗？”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老海龟听了，惭愧地把两只前脚遮住了自己的脸。</a:t>
            </a:r>
            <a:r>
              <a:rPr lang="en-US" altLang="zh-CN" sz="1400" dirty="0"/>
              <a:t> </a:t>
            </a:r>
            <a:endParaRPr lang="zh-CN" altLang="zh-CN" sz="1400" dirty="0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087245" y="1200785"/>
            <a:ext cx="4110990" cy="464820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《</a:t>
            </a:r>
            <a:r>
              <a:rPr lang="zh-CN" altLang="zh-CN" b="1" dirty="0"/>
              <a:t>小海鸥与老海龟</a:t>
            </a:r>
            <a:r>
              <a:rPr lang="zh-CN" altLang="en-US" sz="2000" b="1" dirty="0"/>
              <a:t>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82326" y="93214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521292" y="90887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23265" y="1188721"/>
            <a:ext cx="10457180" cy="5135880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15683" y="96262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481287" y="10536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66775" y="1776095"/>
            <a:ext cx="10175875" cy="439420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r>
              <a:rPr lang="en-US" altLang="zh-CN" sz="1400" dirty="0"/>
              <a:t>      </a:t>
            </a:r>
            <a:r>
              <a:rPr lang="zh-CN" altLang="zh-CN" sz="1400" dirty="0"/>
              <a:t>乌鸦的巢建在枝头，狐狸的窝安在树下的洞里。不知什么时候，狐狸得罪了乌鸦，黑乌鸦便记恨心头。这是一只歹毒的乌鸦，它表面不动声色，心里一直盘算着如何报复。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树洞里新添了一只小狐狸，小家伙活泼又老实。黑乌鸦发现机会来了，它当着狐狸妈妈的面，左一个“天才”，右一个“神童”地猛夸。狐狸妈妈很快将乌鸦当成了大好人。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黑乌鸦亲热地问小狐狸：“你爱吃什么？”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“新鲜的肉。”小狐狸天真地回答。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“太好了。”黑乌鸦嚷道。于是，它想方设法叼来了小麻雀、小鸡仔，每次让小狐狸吃个饱。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“你喜欢穿什么？”黑乌鸦殷勤地问。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“皮袄。”小狐狸晃着尾巴答道。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“妙极了，妙极了！”黑乌鸦连声说。接着弄来了兔子皮、松鼠皮等制作的皮袄。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小狐狸贪玩，乌鸦从空中指点，让小狐狸钻篱笆乱窜，在菜地里打滚……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时间一天天过去，小狐狸成了一个又懒又馋、狡诈捣蛋的小流氓，谁都厌恶它，谁都远远地避开它。有只喜鹊向乌鸦打听道：“原来很可爱的小狐狸，如今怎么会变成这个样子？”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“对不起，这是我的功劳。”黑乌鸦得意地宣称，“凡是小狐狸的任何要求，我统统满足，哈哈，果然灵验，小狐狸终于变坏了！”</a:t>
            </a:r>
            <a:r>
              <a:rPr lang="en-US" altLang="zh-CN" sz="1400" dirty="0"/>
              <a:t> </a:t>
            </a:r>
            <a:br>
              <a:rPr lang="en-US" altLang="zh-CN" sz="1400" dirty="0"/>
            </a:br>
            <a:r>
              <a:rPr lang="zh-CN" altLang="zh-CN" sz="1400" dirty="0"/>
              <a:t>　　“你这只黑乌鸦，真是一肚子坏水啊！”花喜鹊愤愤地骂了一句，一展翅赶紧飞开了。</a:t>
            </a:r>
            <a:r>
              <a:rPr lang="en-US" altLang="zh-CN" sz="1400" dirty="0"/>
              <a:t> </a:t>
            </a:r>
            <a:endParaRPr lang="zh-CN" altLang="zh-CN" sz="1400" dirty="0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077720" y="1258570"/>
            <a:ext cx="4110990" cy="460375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   《</a:t>
            </a:r>
            <a:r>
              <a:rPr lang="zh-CN" altLang="zh-CN" b="1" dirty="0"/>
              <a:t>乌鸦与狐狸</a:t>
            </a: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》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365780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43585" y="122110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66775" y="1887855"/>
            <a:ext cx="10218420" cy="442087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>
              <a:lnSpc>
                <a:spcPct val="100000"/>
              </a:lnSpc>
            </a:pPr>
            <a:r>
              <a:rPr lang="en-US" altLang="zh-CN" sz="1200" dirty="0"/>
              <a:t>     </a:t>
            </a:r>
            <a:r>
              <a:rPr lang="en-US" altLang="zh-CN" sz="1400" dirty="0"/>
              <a:t> </a:t>
            </a:r>
            <a:r>
              <a:rPr lang="zh-CN" altLang="zh-CN" sz="1400" dirty="0"/>
              <a:t>以前，一只头脑简单的乌龟厌倦了自己的家，她想到外面看世界。乌龟觉得外面的世界一定很精彩。</a:t>
            </a:r>
            <a:endParaRPr lang="zh-CN" altLang="zh-CN" sz="1400" dirty="0"/>
          </a:p>
          <a:p>
            <a:pPr indent="0">
              <a:lnSpc>
                <a:spcPct val="100000"/>
              </a:lnSpc>
            </a:pPr>
            <a:r>
              <a:rPr lang="zh-CN" altLang="zh-CN" sz="1400" dirty="0"/>
              <a:t>　　乌龟大嫂把自己的如意打算讲给两只野鸭听，鸭子表示可以想办法使她如愿以偿。</a:t>
            </a:r>
            <a:endParaRPr lang="zh-CN" altLang="zh-CN" sz="1400" dirty="0"/>
          </a:p>
          <a:p>
            <a:pPr indent="0">
              <a:lnSpc>
                <a:spcPct val="100000"/>
              </a:lnSpc>
            </a:pPr>
            <a:r>
              <a:rPr lang="zh-CN" altLang="zh-CN" sz="1400" dirty="0"/>
              <a:t>    “请你看看这条大道，我们顺着它在空中把你送到美洲；沿途你会看到许多国家、民族，学到各种风俗习惯，从中受到教益。有个叫尤里西斯的国王</a:t>
            </a:r>
            <a:r>
              <a:rPr lang="zh-CN" altLang="zh-CN" sz="1400" dirty="0">
                <a:sym typeface="+mn-ea"/>
              </a:rPr>
              <a:t>曾</a:t>
            </a:r>
            <a:r>
              <a:rPr lang="zh-CN" altLang="zh-CN" sz="1400" dirty="0"/>
              <a:t>也有过这样的经历。”乌龟接受了鸭子的意见，把事情定了下来。</a:t>
            </a:r>
            <a:endParaRPr lang="zh-CN" altLang="zh-CN" sz="1400" dirty="0"/>
          </a:p>
          <a:p>
            <a:pPr indent="0">
              <a:lnSpc>
                <a:spcPct val="100000"/>
              </a:lnSpc>
            </a:pPr>
            <a:r>
              <a:rPr lang="zh-CN" altLang="zh-CN" sz="1400" dirty="0"/>
              <a:t>    </a:t>
            </a:r>
            <a:r>
              <a:rPr lang="en-US" altLang="zh-CN" sz="1400" dirty="0"/>
              <a:t> </a:t>
            </a:r>
            <a:r>
              <a:rPr lang="zh-CN" altLang="zh-CN" sz="1400" dirty="0"/>
              <a:t>为了空运乌龟，鸭子准备了一种工具，就是在乌龟的嘴里横放了一根木棍，尔后吩咐她道：</a:t>
            </a:r>
            <a:endParaRPr lang="zh-CN" altLang="zh-CN" sz="1400" dirty="0"/>
          </a:p>
          <a:p>
            <a:pPr indent="0">
              <a:lnSpc>
                <a:spcPct val="100000"/>
              </a:lnSpc>
            </a:pPr>
            <a:r>
              <a:rPr lang="zh-CN" altLang="zh-CN" sz="1400" dirty="0"/>
              <a:t>    “咬紧啊，万万不能松口！”</a:t>
            </a:r>
            <a:endParaRPr lang="zh-CN" altLang="zh-CN" sz="1400" dirty="0"/>
          </a:p>
          <a:p>
            <a:pPr indent="0">
              <a:lnSpc>
                <a:spcPct val="100000"/>
              </a:lnSpc>
            </a:pPr>
            <a:r>
              <a:rPr lang="zh-CN" altLang="zh-CN" sz="1400" dirty="0"/>
              <a:t>    </a:t>
            </a:r>
            <a:r>
              <a:rPr lang="en-US" altLang="zh-CN" sz="1400" dirty="0"/>
              <a:t> </a:t>
            </a:r>
            <a:r>
              <a:rPr lang="zh-CN" altLang="zh-CN" sz="1400" dirty="0"/>
              <a:t>说罢，两只鸭子各架起棍子的一头，奋力腾空而起，把乌龟送上了天。</a:t>
            </a:r>
            <a:endParaRPr lang="zh-CN" altLang="zh-CN" sz="1400" dirty="0"/>
          </a:p>
          <a:p>
            <a:pPr indent="0">
              <a:lnSpc>
                <a:spcPct val="100000"/>
              </a:lnSpc>
            </a:pPr>
            <a:r>
              <a:rPr lang="zh-CN" altLang="zh-CN" sz="1400" dirty="0"/>
              <a:t>    </a:t>
            </a:r>
            <a:r>
              <a:rPr lang="en-US" altLang="zh-CN" sz="1400" dirty="0"/>
              <a:t> </a:t>
            </a:r>
            <a:r>
              <a:rPr lang="zh-CN" altLang="zh-CN" sz="1400" dirty="0"/>
              <a:t>乌龟身背厚壳，架在野鸭之间遨游，经过的地方，人们抬头观景十分地惊奇。</a:t>
            </a:r>
            <a:endParaRPr lang="zh-CN" altLang="zh-CN" sz="1400" dirty="0"/>
          </a:p>
          <a:p>
            <a:pPr indent="0">
              <a:lnSpc>
                <a:spcPct val="100000"/>
              </a:lnSpc>
            </a:pPr>
            <a:r>
              <a:rPr lang="zh-CN" altLang="zh-CN" sz="1400" dirty="0"/>
              <a:t>　 “真是神了！”大家喊道，“快看呀！龟皇后飞天了！”“皇后？真的，是皇后。该不是嘲笑我吧，我是皇后？！”</a:t>
            </a:r>
            <a:endParaRPr lang="en-US" altLang="zh-CN" sz="1400" dirty="0"/>
          </a:p>
          <a:p>
            <a:pPr indent="0">
              <a:lnSpc>
                <a:spcPct val="100000"/>
              </a:lnSpc>
            </a:pPr>
            <a:r>
              <a:rPr lang="en-US" altLang="zh-CN" sz="1400" dirty="0"/>
              <a:t>      </a:t>
            </a:r>
            <a:r>
              <a:rPr lang="zh-CN" altLang="zh-CN" sz="1400" dirty="0"/>
              <a:t>回想起来，假若乌龟在旅途中一言不发就万事大吉了，可惜在她开口说话之际，嘴松开了棍子</a:t>
            </a:r>
            <a:r>
              <a:rPr lang="zh-CN" altLang="en-US" sz="1400" dirty="0"/>
              <a:t>，她</a:t>
            </a:r>
            <a:r>
              <a:rPr lang="zh-CN" altLang="zh-CN" sz="1400" dirty="0"/>
              <a:t>从空中一个倒栽葱，摔在那观景的人群脚边。</a:t>
            </a:r>
            <a:endParaRPr lang="zh-CN" altLang="zh-CN" sz="1400" dirty="0"/>
          </a:p>
          <a:p>
            <a:pPr indent="0">
              <a:lnSpc>
                <a:spcPct val="100000"/>
              </a:lnSpc>
            </a:pPr>
            <a:r>
              <a:rPr lang="zh-CN" altLang="zh-CN" sz="1400" dirty="0"/>
              <a:t>    </a:t>
            </a:r>
            <a:r>
              <a:rPr lang="en-US" altLang="zh-CN" sz="1400" dirty="0"/>
              <a:t> </a:t>
            </a:r>
            <a:r>
              <a:rPr lang="zh-CN" altLang="zh-CN" sz="1400" dirty="0"/>
              <a:t>乌龟之所以摔下来，就是因为不谨慎，太多嘴。</a:t>
            </a:r>
            <a:endParaRPr lang="zh-CN" altLang="zh-CN" sz="1400" dirty="0"/>
          </a:p>
          <a:p>
            <a:r>
              <a:rPr lang="zh-CN" altLang="zh-CN" dirty="0"/>
              <a:t>　</a:t>
            </a:r>
            <a:endParaRPr lang="zh-CN" altLang="zh-CN" dirty="0"/>
          </a:p>
          <a:p>
            <a:pPr indent="0">
              <a:lnSpc>
                <a:spcPct val="120000"/>
              </a:lnSpc>
              <a:spcAft>
                <a:spcPts val="0"/>
              </a:spcAft>
            </a:pPr>
            <a:r>
              <a:rPr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　　　</a:t>
            </a:r>
            <a:endParaRPr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Aft>
                <a:spcPts val="0"/>
              </a:spcAft>
            </a:pPr>
            <a:r>
              <a:rPr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dirty="0"/>
              <a:t>　　</a:t>
            </a:r>
            <a:endParaRPr lang="zh-CN" altLang="en-US" dirty="0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056578" y="1219098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</a:rPr>
              <a:t>《</a:t>
            </a:r>
            <a:r>
              <a:rPr lang="zh-CN" altLang="zh-CN" b="1" dirty="0"/>
              <a:t>乌龟与野鸭</a:t>
            </a:r>
            <a:r>
              <a:rPr lang="zh-CN" altLang="en-US" sz="2000" b="1" dirty="0">
                <a:latin typeface="Arial" panose="020B0604020202020204" pitchFamily="34" charset="0"/>
              </a:rPr>
              <a:t>》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51846" y="98294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511132" y="103079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THUMBS_INDEX" val="1、4、7、12、13、15、16、17、18、21、25、27、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97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397_4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397_4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397_4*l_h_i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397_4*l_h_f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397_4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397_4*l_h_f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04397_4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4397_4*l_h_f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397_4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目录/CONTENTS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SLIDE_ID" val="custom20204397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l"/>
  <p:tag name="KSO_WM_SLIDE_LAYOUT_CNT" val="1_1"/>
</p:tagLst>
</file>

<file path=ppt/tags/tag203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204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207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20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22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33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34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3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4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59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61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62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6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6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72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73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74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75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7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7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78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79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6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87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8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89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9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92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293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2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296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29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04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05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0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0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3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16.xml><?xml version="1.0" encoding="utf-8"?>
<p:tagLst xmlns:p="http://schemas.openxmlformats.org/presentationml/2006/main">
  <p:tag name="KSO_WM_UNIT_PLACING_PICTURE_USER_VIEWPORT" val="{&quot;height&quot;:9115,&quot;width&quot;:6449}"/>
</p:tagLst>
</file>

<file path=ppt/tags/tag31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1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4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2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2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2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4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3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3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4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47.xml><?xml version="1.0" encoding="utf-8"?>
<p:tagLst xmlns:p="http://schemas.openxmlformats.org/presentationml/2006/main">
  <p:tag name="KSO_WM_UNIT_PLACING_PICTURE_USER_VIEWPORT" val="{&quot;height&quot;:7618.40157480315,&quot;width&quot;:7803}"/>
</p:tagLst>
</file>

<file path=ppt/tags/tag34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4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5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56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57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5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59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63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64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65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68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6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5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76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77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7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79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1"/>
  <p:tag name="KSO_WM_UNIT_ID" val="custom20204397_21*l_h_i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COLOR_SCHEME_SHAPE_ID" val="59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2"/>
  <p:tag name="KSO_WM_UNIT_ID" val="custom20204397_21*l_h_i*1_2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1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UNIT_COLOR_SCHEME_SHAPE_ID" val="6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2_4"/>
  <p:tag name="KSO_WM_UNIT_ID" val="custom20204397_21*l_h_i*1_2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83.xml><?xml version="1.0" encoding="utf-8"?>
<p:tagLst xmlns:p="http://schemas.openxmlformats.org/presentationml/2006/main">
  <p:tag name="KSO_WM_UNIT_COLOR_SCHEME_SHAPE_ID" val="25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4397_21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84.xml><?xml version="1.0" encoding="utf-8"?>
<p:tagLst xmlns:p="http://schemas.openxmlformats.org/presentationml/2006/main">
  <p:tag name="KSO_WM_UNIT_COLOR_SCHEME_SHAPE_ID" val="2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2"/>
  <p:tag name="KSO_WM_UNIT_ID" val="custom20204397_21*l_h_i*1_3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5.xml><?xml version="1.0" encoding="utf-8"?>
<p:tagLst xmlns:p="http://schemas.openxmlformats.org/presentationml/2006/main">
  <p:tag name="KSO_WM_UNIT_COLOR_SCHEME_SHAPE_ID" val="3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3"/>
  <p:tag name="KSO_WM_UNIT_ID" val="custom20204397_21*l_h_i*1_3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6.xml><?xml version="1.0" encoding="utf-8"?>
<p:tagLst xmlns:p="http://schemas.openxmlformats.org/presentationml/2006/main">
  <p:tag name="KSO_WM_UNIT_COLOR_SCHEME_SHAPE_ID" val="3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3_4"/>
  <p:tag name="KSO_WM_UNIT_ID" val="custom20204397_21*l_h_i*1_3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87.xml><?xml version="1.0" encoding="utf-8"?>
<p:tagLst xmlns:p="http://schemas.openxmlformats.org/presentationml/2006/main">
  <p:tag name="KSO_WM_UNIT_COLOR_SCHEME_SHAPE_ID" val="36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4397_21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88.xml><?xml version="1.0" encoding="utf-8"?>
<p:tagLst xmlns:p="http://schemas.openxmlformats.org/presentationml/2006/main">
  <p:tag name="KSO_WM_UNIT_COLOR_SCHEME_SHAPE_ID" val="37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2"/>
  <p:tag name="KSO_WM_UNIT_ID" val="custom20204397_21*l_h_i*1_4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9.xml><?xml version="1.0" encoding="utf-8"?>
<p:tagLst xmlns:p="http://schemas.openxmlformats.org/presentationml/2006/main">
  <p:tag name="KSO_WM_UNIT_COLOR_SCHEME_SHAPE_ID" val="4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3"/>
  <p:tag name="KSO_WM_UNIT_ID" val="custom20204397_21*l_h_i*1_4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COLOR_SCHEME_SHAPE_ID" val="4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4_4"/>
  <p:tag name="KSO_WM_UNIT_ID" val="custom20204397_21*l_h_i*1_4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1.xml><?xml version="1.0" encoding="utf-8"?>
<p:tagLst xmlns:p="http://schemas.openxmlformats.org/presentationml/2006/main">
  <p:tag name="KSO_WM_UNIT_COLOR_SCHEME_SHAPE_ID" val="25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4397_21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92.xml><?xml version="1.0" encoding="utf-8"?>
<p:tagLst xmlns:p="http://schemas.openxmlformats.org/presentationml/2006/main">
  <p:tag name="KSO_WM_UNIT_COLOR_SCHEME_SHAPE_ID" val="2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2"/>
  <p:tag name="KSO_WM_UNIT_ID" val="custom20204397_21*l_h_i*1_3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3.xml><?xml version="1.0" encoding="utf-8"?>
<p:tagLst xmlns:p="http://schemas.openxmlformats.org/presentationml/2006/main">
  <p:tag name="KSO_WM_UNIT_COLOR_SCHEME_SHAPE_ID" val="3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3"/>
  <p:tag name="KSO_WM_UNIT_ID" val="custom20204397_21*l_h_i*1_3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4.xml><?xml version="1.0" encoding="utf-8"?>
<p:tagLst xmlns:p="http://schemas.openxmlformats.org/presentationml/2006/main">
  <p:tag name="KSO_WM_UNIT_COLOR_SCHEME_SHAPE_ID" val="3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3_4"/>
  <p:tag name="KSO_WM_UNIT_ID" val="custom20204397_21*l_h_i*1_3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5.xml><?xml version="1.0" encoding="utf-8"?>
<p:tagLst xmlns:p="http://schemas.openxmlformats.org/presentationml/2006/main">
  <p:tag name="KSO_WM_UNIT_COLOR_SCHEME_SHAPE_ID" val="36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4397_21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96.xml><?xml version="1.0" encoding="utf-8"?>
<p:tagLst xmlns:p="http://schemas.openxmlformats.org/presentationml/2006/main">
  <p:tag name="KSO_WM_UNIT_COLOR_SCHEME_SHAPE_ID" val="37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2"/>
  <p:tag name="KSO_WM_UNIT_ID" val="custom20204397_21*l_h_i*1_4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7.xml><?xml version="1.0" encoding="utf-8"?>
<p:tagLst xmlns:p="http://schemas.openxmlformats.org/presentationml/2006/main">
  <p:tag name="KSO_WM_UNIT_COLOR_SCHEME_SHAPE_ID" val="4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3"/>
  <p:tag name="KSO_WM_UNIT_ID" val="custom20204397_21*l_h_i*1_4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8.xml><?xml version="1.0" encoding="utf-8"?>
<p:tagLst xmlns:p="http://schemas.openxmlformats.org/presentationml/2006/main">
  <p:tag name="KSO_WM_UNIT_COLOR_SCHEME_SHAPE_ID" val="4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4_4"/>
  <p:tag name="KSO_WM_UNIT_ID" val="custom20204397_21*l_h_i*1_4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40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40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31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谢谢观看"/>
</p:tagLst>
</file>

<file path=ppt/tags/tag4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31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404.xml><?xml version="1.0" encoding="utf-8"?>
<p:tagLst xmlns:p="http://schemas.openxmlformats.org/presentationml/2006/main">
  <p:tag name="KSO_WM_SLIDE_ID" val="custom20204397_31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1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1"/>
</p:tagLst>
</file>

<file path=ppt/tags/tag405.xml><?xml version="1.0" encoding="utf-8"?>
<p:tagLst xmlns:p="http://schemas.openxmlformats.org/presentationml/2006/main">
  <p:tag name="KSO_WPP_MARK_KEY" val="a79fe550-ea64-4e3d-af6d-c220ec487903"/>
  <p:tag name="COMMONDATA" val="eyJoZGlkIjoiMWMwMzdjZjMxYWFmYzRiMDFjMzAzMGFmNTY2YjFjOTYifQ=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245">
      <a:dk1>
        <a:srgbClr val="000000"/>
      </a:dk1>
      <a:lt1>
        <a:srgbClr val="FFFFFF"/>
      </a:lt1>
      <a:dk2>
        <a:srgbClr val="EDF6F7"/>
      </a:dk2>
      <a:lt2>
        <a:srgbClr val="FBFCFC"/>
      </a:lt2>
      <a:accent1>
        <a:srgbClr val="3989AD"/>
      </a:accent1>
      <a:accent2>
        <a:srgbClr val="38A293"/>
      </a:accent2>
      <a:accent3>
        <a:srgbClr val="5B9955"/>
      </a:accent3>
      <a:accent4>
        <a:srgbClr val="C1A24D"/>
      </a:accent4>
      <a:accent5>
        <a:srgbClr val="D07154"/>
      </a:accent5>
      <a:accent6>
        <a:srgbClr val="BB739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3383</Words>
  <Application>WPS 演示</Application>
  <PresentationFormat>宽屏</PresentationFormat>
  <Paragraphs>168</Paragraphs>
  <Slides>20</Slides>
  <Notes>19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汉仪旗黑-85S</vt:lpstr>
      <vt:lpstr>黑体</vt:lpstr>
      <vt:lpstr>Calibri</vt:lpstr>
      <vt:lpstr>Segoe UI</vt:lpstr>
      <vt:lpstr>Arial Unicode MS</vt:lpstr>
      <vt:lpstr>1_Office 主题​​</vt:lpstr>
      <vt:lpstr>考试内容</vt:lpstr>
      <vt:lpstr>PowerPoint 演示文稿</vt:lpstr>
      <vt:lpstr>朗诵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声乐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表演</vt:lpstr>
      <vt:lpstr>形体</vt:lpstr>
      <vt:lpstr>PowerPoint 演示文稿</vt:lpstr>
      <vt:lpstr>祝考试顺利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复试内容</dc:title>
  <dc:creator>user</dc:creator>
  <cp:lastModifiedBy>✨安柒柒✨</cp:lastModifiedBy>
  <cp:revision>489</cp:revision>
  <dcterms:created xsi:type="dcterms:W3CDTF">2019-06-19T02:08:00Z</dcterms:created>
  <dcterms:modified xsi:type="dcterms:W3CDTF">2023-05-11T08:53:03Z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D66531C05CD24CFFA517A798BD1CD805_13</vt:lpwstr>
  </property>
</Properties>
</file>