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409" r:id="rId3"/>
    <p:sldId id="410" r:id="rId4"/>
    <p:sldId id="411" r:id="rId6"/>
    <p:sldId id="414" r:id="rId7"/>
    <p:sldId id="435" r:id="rId8"/>
    <p:sldId id="416" r:id="rId9"/>
    <p:sldId id="459" r:id="rId10"/>
    <p:sldId id="425" r:id="rId11"/>
    <p:sldId id="440" r:id="rId12"/>
    <p:sldId id="426" r:id="rId13"/>
    <p:sldId id="438" r:id="rId14"/>
    <p:sldId id="427" r:id="rId15"/>
    <p:sldId id="441" r:id="rId16"/>
    <p:sldId id="428" r:id="rId17"/>
    <p:sldId id="439" r:id="rId18"/>
    <p:sldId id="417" r:id="rId19"/>
    <p:sldId id="418" r:id="rId20"/>
    <p:sldId id="421" r:id="rId21"/>
    <p:sldId id="429" r:id="rId22"/>
    <p:sldId id="430" r:id="rId23"/>
    <p:sldId id="431" r:id="rId24"/>
    <p:sldId id="432" r:id="rId25"/>
    <p:sldId id="423" r:id="rId26"/>
    <p:sldId id="424" r:id="rId27"/>
    <p:sldId id="433" r:id="rId28"/>
    <p:sldId id="434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MnrSFUptDQngYcQocS/Ag==" hashData="ehYUF4DBA2IrRorACwCngfG1A+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-312" y="-108"/>
      </p:cViewPr>
      <p:guideLst>
        <p:guide orient="horz" pos="219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gs" Target="tags/tag41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34F56-0714-4F24-A7F1-9FE3210687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5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21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0"/>
            </p:custDataLst>
          </p:nvPr>
        </p:nvSpPr>
        <p:spPr>
          <a:xfrm>
            <a:off x="2920524" y="2717483"/>
            <a:ext cx="6350000" cy="121729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7250589" y="4357688"/>
            <a:ext cx="1944370" cy="40894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r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r"/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2"/>
            </p:custDataLst>
          </p:nvPr>
        </p:nvSpPr>
        <p:spPr>
          <a:xfrm>
            <a:off x="2996088" y="4357688"/>
            <a:ext cx="1944370" cy="4089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>
              <a:buNone/>
              <a:def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/>
              <a:t>编辑文本</a:t>
            </a:r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2995772" y="4129088"/>
            <a:ext cx="619950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sz="quarter" idx="16" hasCustomPrompt="1"/>
            <p:custDataLst>
              <p:tags r:id="rId14"/>
            </p:custDataLst>
          </p:nvPr>
        </p:nvSpPr>
        <p:spPr>
          <a:xfrm>
            <a:off x="2920843" y="2065973"/>
            <a:ext cx="6350635" cy="44894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indent="0" algn="dist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dist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900407" y="0"/>
              <a:ext cx="10291593" cy="1352550"/>
              <a:chOff x="1900407" y="0"/>
              <a:chExt cx="10291593" cy="1352550"/>
            </a:xfrm>
          </p:grpSpPr>
          <p:sp>
            <p:nvSpPr>
              <p:cNvPr id="19" name="Freeform 5"/>
              <p:cNvSpPr/>
              <p:nvPr userDrawn="1">
                <p:custDataLst>
                  <p:tags r:id="rId3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0800000">
              <a:off x="0" y="5505449"/>
              <a:ext cx="10291593" cy="1352550"/>
              <a:chOff x="1900407" y="0"/>
              <a:chExt cx="10291593" cy="1352550"/>
            </a:xfrm>
          </p:grpSpPr>
          <p:sp>
            <p:nvSpPr>
              <p:cNvPr id="17" name="Freeform 5"/>
              <p:cNvSpPr/>
              <p:nvPr userDrawn="1">
                <p:custDataLst>
                  <p:tags r:id="rId5"/>
                </p:custDataLst>
              </p:nvPr>
            </p:nvSpPr>
            <p:spPr bwMode="auto">
              <a:xfrm>
                <a:off x="1900407" y="0"/>
                <a:ext cx="7271020" cy="135255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5558007" y="0"/>
                <a:ext cx="6633993" cy="1352550"/>
              </a:xfrm>
              <a:custGeom>
                <a:avLst/>
                <a:gdLst>
                  <a:gd name="connsiteX0" fmla="*/ 0 w 6633993"/>
                  <a:gd name="connsiteY0" fmla="*/ 0 h 1337310"/>
                  <a:gd name="connsiteX1" fmla="*/ 2766843 w 6633993"/>
                  <a:gd name="connsiteY1" fmla="*/ 0 h 1337310"/>
                  <a:gd name="connsiteX2" fmla="*/ 3084979 w 6633993"/>
                  <a:gd name="connsiteY2" fmla="*/ 0 h 1337310"/>
                  <a:gd name="connsiteX3" fmla="*/ 6633993 w 6633993"/>
                  <a:gd name="connsiteY3" fmla="*/ 0 h 1337310"/>
                  <a:gd name="connsiteX4" fmla="*/ 6633993 w 6633993"/>
                  <a:gd name="connsiteY4" fmla="*/ 1337310 h 1337310"/>
                  <a:gd name="connsiteX5" fmla="*/ 3084979 w 6633993"/>
                  <a:gd name="connsiteY5" fmla="*/ 1337310 h 1337310"/>
                  <a:gd name="connsiteX6" fmla="*/ 2766843 w 6633993"/>
                  <a:gd name="connsiteY6" fmla="*/ 1337310 h 1337310"/>
                  <a:gd name="connsiteX7" fmla="*/ 2344719 w 6633993"/>
                  <a:gd name="connsiteY7" fmla="*/ 1337310 h 1337310"/>
                  <a:gd name="connsiteX8" fmla="*/ 2340024 w 6633993"/>
                  <a:gd name="connsiteY8" fmla="*/ 1335015 h 1337310"/>
                  <a:gd name="connsiteX9" fmla="*/ 1492094 w 6633993"/>
                  <a:gd name="connsiteY9" fmla="*/ 668655 h 1337310"/>
                  <a:gd name="connsiteX10" fmla="*/ 231793 w 6633993"/>
                  <a:gd name="connsiteY10" fmla="*/ 32378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3993" h="1337310">
                    <a:moveTo>
                      <a:pt x="0" y="0"/>
                    </a:moveTo>
                    <a:lnTo>
                      <a:pt x="2766843" y="0"/>
                    </a:lnTo>
                    <a:lnTo>
                      <a:pt x="3084979" y="0"/>
                    </a:lnTo>
                    <a:lnTo>
                      <a:pt x="6633993" y="0"/>
                    </a:lnTo>
                    <a:lnTo>
                      <a:pt x="6633993" y="1337310"/>
                    </a:lnTo>
                    <a:lnTo>
                      <a:pt x="3084979" y="1337310"/>
                    </a:lnTo>
                    <a:lnTo>
                      <a:pt x="2766843" y="1337310"/>
                    </a:lnTo>
                    <a:lnTo>
                      <a:pt x="2344719" y="1337310"/>
                    </a:lnTo>
                    <a:lnTo>
                      <a:pt x="2340024" y="1335015"/>
                    </a:lnTo>
                    <a:cubicBezTo>
                      <a:pt x="2247626" y="1288524"/>
                      <a:pt x="1855330" y="1077040"/>
                      <a:pt x="1492094" y="668655"/>
                    </a:cubicBezTo>
                    <a:cubicBezTo>
                      <a:pt x="1126782" y="260271"/>
                      <a:pt x="848646" y="129005"/>
                      <a:pt x="231793" y="3237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2869346" y="2452688"/>
            <a:ext cx="6453309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869346" y="4043997"/>
            <a:ext cx="6453309" cy="65198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1" name="组合 2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0" name="任意多边形: 形状 1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 rot="10800000">
            <a:off x="11436841" y="106151"/>
            <a:ext cx="624118" cy="159795"/>
            <a:chOff x="131041" y="6019911"/>
            <a:chExt cx="624118" cy="144389"/>
          </a:xfrm>
        </p:grpSpPr>
        <p:sp>
          <p:nvSpPr>
            <p:cNvPr id="15" name="任意多边形: 形状 14"/>
            <p:cNvSpPr/>
            <p:nvPr>
              <p:custDataLst>
                <p:tags r:id="rId10"/>
              </p:custDataLst>
            </p:nvPr>
          </p:nvSpPr>
          <p:spPr bwMode="auto">
            <a:xfrm>
              <a:off x="131041" y="6022293"/>
              <a:ext cx="368896" cy="142007"/>
            </a:xfrm>
            <a:custGeom>
              <a:avLst/>
              <a:gdLst>
                <a:gd name="connsiteX0" fmla="*/ 0 w 5620926"/>
                <a:gd name="connsiteY0" fmla="*/ 0 h 1360210"/>
                <a:gd name="connsiteX1" fmla="*/ 2774969 w 5620926"/>
                <a:gd name="connsiteY1" fmla="*/ 0 h 1360210"/>
                <a:gd name="connsiteX2" fmla="*/ 2957526 w 5620926"/>
                <a:gd name="connsiteY2" fmla="*/ 0 h 1360210"/>
                <a:gd name="connsiteX3" fmla="*/ 2957526 w 5620926"/>
                <a:gd name="connsiteY3" fmla="*/ 3811 h 1360210"/>
                <a:gd name="connsiteX4" fmla="*/ 3200267 w 5620926"/>
                <a:gd name="connsiteY4" fmla="*/ 3811 h 1360210"/>
                <a:gd name="connsiteX5" fmla="*/ 4750630 w 5620926"/>
                <a:gd name="connsiteY5" fmla="*/ 682011 h 1360210"/>
                <a:gd name="connsiteX6" fmla="*/ 5620926 w 5620926"/>
                <a:gd name="connsiteY6" fmla="*/ 1360210 h 1360210"/>
                <a:gd name="connsiteX7" fmla="*/ 2845957 w 5620926"/>
                <a:gd name="connsiteY7" fmla="*/ 1360210 h 1360210"/>
                <a:gd name="connsiteX8" fmla="*/ 2663400 w 5620926"/>
                <a:gd name="connsiteY8" fmla="*/ 1360210 h 1360210"/>
                <a:gd name="connsiteX9" fmla="*/ 2663400 w 5620926"/>
                <a:gd name="connsiteY9" fmla="*/ 1356399 h 1360210"/>
                <a:gd name="connsiteX10" fmla="*/ 2420659 w 5620926"/>
                <a:gd name="connsiteY10" fmla="*/ 1356399 h 1360210"/>
                <a:gd name="connsiteX11" fmla="*/ 870296 w 5620926"/>
                <a:gd name="connsiteY11" fmla="*/ 678199 h 1360210"/>
                <a:gd name="connsiteX12" fmla="*/ 0 w 5620926"/>
                <a:gd name="connsiteY12" fmla="*/ 0 h 13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0926" h="1360210">
                  <a:moveTo>
                    <a:pt x="0" y="0"/>
                  </a:moveTo>
                  <a:cubicBezTo>
                    <a:pt x="0" y="0"/>
                    <a:pt x="0" y="0"/>
                    <a:pt x="2774969" y="0"/>
                  </a:cubicBezTo>
                  <a:lnTo>
                    <a:pt x="2957526" y="0"/>
                  </a:lnTo>
                  <a:lnTo>
                    <a:pt x="2957526" y="3811"/>
                  </a:lnTo>
                  <a:lnTo>
                    <a:pt x="3200267" y="3811"/>
                  </a:lnTo>
                  <a:cubicBezTo>
                    <a:pt x="4027762" y="108884"/>
                    <a:pt x="4332127" y="213958"/>
                    <a:pt x="4750630" y="682011"/>
                  </a:cubicBezTo>
                  <a:cubicBezTo>
                    <a:pt x="5166755" y="1150064"/>
                    <a:pt x="5620926" y="1360210"/>
                    <a:pt x="5620926" y="1360210"/>
                  </a:cubicBezTo>
                  <a:cubicBezTo>
                    <a:pt x="5620926" y="1360210"/>
                    <a:pt x="5620926" y="1360210"/>
                    <a:pt x="2845957" y="1360210"/>
                  </a:cubicBezTo>
                  <a:lnTo>
                    <a:pt x="2663400" y="1360210"/>
                  </a:lnTo>
                  <a:lnTo>
                    <a:pt x="2663400" y="1356399"/>
                  </a:lnTo>
                  <a:lnTo>
                    <a:pt x="2420659" y="1356399"/>
                  </a:lnTo>
                  <a:cubicBezTo>
                    <a:pt x="1593164" y="1251326"/>
                    <a:pt x="1288799" y="1146252"/>
                    <a:pt x="870296" y="678199"/>
                  </a:cubicBezTo>
                  <a:cubicBezTo>
                    <a:pt x="454171" y="21014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77969" y="6019911"/>
              <a:ext cx="477190" cy="144000"/>
            </a:xfrm>
            <a:custGeom>
              <a:avLst/>
              <a:gdLst>
                <a:gd name="T0" fmla="*/ 3070 w 3070"/>
                <a:gd name="T1" fmla="*/ 568 h 568"/>
                <a:gd name="T2" fmla="*/ 2703 w 3070"/>
                <a:gd name="T3" fmla="*/ 284 h 568"/>
                <a:gd name="T4" fmla="*/ 2052 w 3070"/>
                <a:gd name="T5" fmla="*/ 0 h 568"/>
                <a:gd name="T6" fmla="*/ 1328 w 3070"/>
                <a:gd name="T7" fmla="*/ 0 h 568"/>
                <a:gd name="T8" fmla="*/ 1328 w 3070"/>
                <a:gd name="T9" fmla="*/ 0 h 568"/>
                <a:gd name="T10" fmla="*/ 0 w 3070"/>
                <a:gd name="T11" fmla="*/ 0 h 568"/>
                <a:gd name="T12" fmla="*/ 367 w 3070"/>
                <a:gd name="T13" fmla="*/ 284 h 568"/>
                <a:gd name="T14" fmla="*/ 1019 w 3070"/>
                <a:gd name="T15" fmla="*/ 568 h 568"/>
                <a:gd name="T16" fmla="*/ 1743 w 3070"/>
                <a:gd name="T17" fmla="*/ 568 h 568"/>
                <a:gd name="T18" fmla="*/ 1743 w 3070"/>
                <a:gd name="T19" fmla="*/ 568 h 568"/>
                <a:gd name="T20" fmla="*/ 3070 w 3070"/>
                <a:gd name="T2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0" h="568">
                  <a:moveTo>
                    <a:pt x="3070" y="568"/>
                  </a:moveTo>
                  <a:cubicBezTo>
                    <a:pt x="3070" y="568"/>
                    <a:pt x="2879" y="480"/>
                    <a:pt x="2703" y="284"/>
                  </a:cubicBezTo>
                  <a:cubicBezTo>
                    <a:pt x="2528" y="88"/>
                    <a:pt x="2400" y="44"/>
                    <a:pt x="2052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1328" y="0"/>
                    <a:pt x="1328" y="0"/>
                    <a:pt x="13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91" y="88"/>
                    <a:pt x="367" y="284"/>
                  </a:cubicBezTo>
                  <a:cubicBezTo>
                    <a:pt x="543" y="480"/>
                    <a:pt x="671" y="524"/>
                    <a:pt x="1019" y="568"/>
                  </a:cubicBezTo>
                  <a:cubicBezTo>
                    <a:pt x="1743" y="568"/>
                    <a:pt x="1743" y="568"/>
                    <a:pt x="1743" y="568"/>
                  </a:cubicBezTo>
                  <a:cubicBezTo>
                    <a:pt x="1743" y="568"/>
                    <a:pt x="1743" y="568"/>
                    <a:pt x="1743" y="568"/>
                  </a:cubicBezTo>
                  <a:lnTo>
                    <a:pt x="3070" y="56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17" name="组合 16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24" name="组合 23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6" name="任意多边形: 形状 2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3"/>
            </p:custDataLst>
          </p:nvPr>
        </p:nvGrpSpPr>
        <p:grpSpPr>
          <a:xfrm>
            <a:off x="131041" y="6395118"/>
            <a:ext cx="11929918" cy="253311"/>
            <a:chOff x="131041" y="6395118"/>
            <a:chExt cx="11929918" cy="253311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6399948"/>
              <a:ext cx="986770" cy="248481"/>
              <a:chOff x="131041" y="6022293"/>
              <a:chExt cx="624118" cy="142009"/>
            </a:xfrm>
          </p:grpSpPr>
          <p:sp>
            <p:nvSpPr>
              <p:cNvPr id="27" name="任意多边形: 形状 26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131041" y="6022295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77969" y="6022293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074189" y="6395118"/>
              <a:ext cx="986770" cy="248494"/>
              <a:chOff x="131041" y="6022283"/>
              <a:chExt cx="624118" cy="142016"/>
            </a:xfrm>
          </p:grpSpPr>
          <p:sp>
            <p:nvSpPr>
              <p:cNvPr id="24" name="任意多边形: 形状 23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31041" y="602228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77969" y="6022292"/>
                <a:ext cx="477190" cy="142007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2752725"/>
            <a:ext cx="12191998" cy="1352551"/>
            <a:chOff x="0" y="2752725"/>
            <a:chExt cx="12191998" cy="1352551"/>
          </a:xfrm>
        </p:grpSpPr>
        <p:sp>
          <p:nvSpPr>
            <p:cNvPr id="14" name="任意多边形: 形状 13"/>
            <p:cNvSpPr/>
            <p:nvPr userDrawn="1">
              <p:custDataLst>
                <p:tags r:id="rId3"/>
              </p:custDataLst>
            </p:nvPr>
          </p:nvSpPr>
          <p:spPr bwMode="auto">
            <a:xfrm rot="10800000" flipV="1">
              <a:off x="9410641" y="2752726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4"/>
              </p:custDataLst>
            </p:nvPr>
          </p:nvSpPr>
          <p:spPr bwMode="auto">
            <a:xfrm flipV="1">
              <a:off x="0" y="2752725"/>
              <a:ext cx="2781357" cy="1352550"/>
            </a:xfrm>
            <a:custGeom>
              <a:avLst/>
              <a:gdLst>
                <a:gd name="connsiteX0" fmla="*/ 370315 w 2781357"/>
                <a:gd name="connsiteY0" fmla="*/ 0 h 1352550"/>
                <a:gd name="connsiteX1" fmla="*/ 68479 w 2781357"/>
                <a:gd name="connsiteY1" fmla="*/ 0 h 1352550"/>
                <a:gd name="connsiteX2" fmla="*/ 0 w 2781357"/>
                <a:gd name="connsiteY2" fmla="*/ 0 h 1352550"/>
                <a:gd name="connsiteX3" fmla="*/ 0 w 2781357"/>
                <a:gd name="connsiteY3" fmla="*/ 1352550 h 1352550"/>
                <a:gd name="connsiteX4" fmla="*/ 2781357 w 2781357"/>
                <a:gd name="connsiteY4" fmla="*/ 1352550 h 1352550"/>
                <a:gd name="connsiteX5" fmla="*/ 1912150 w 2781357"/>
                <a:gd name="connsiteY5" fmla="*/ 676275 h 1352550"/>
                <a:gd name="connsiteX6" fmla="*/ 370315 w 2781357"/>
                <a:gd name="connsiteY6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1357" h="1352550">
                  <a:moveTo>
                    <a:pt x="370315" y="0"/>
                  </a:moveTo>
                  <a:cubicBezTo>
                    <a:pt x="263144" y="0"/>
                    <a:pt x="162672" y="0"/>
                    <a:pt x="68479" y="0"/>
                  </a:cubicBezTo>
                  <a:lnTo>
                    <a:pt x="0" y="0"/>
                  </a:lnTo>
                  <a:lnTo>
                    <a:pt x="0" y="1352550"/>
                  </a:lnTo>
                  <a:lnTo>
                    <a:pt x="2781357" y="1352550"/>
                  </a:lnTo>
                  <a:cubicBezTo>
                    <a:pt x="2781357" y="1352550"/>
                    <a:pt x="2328990" y="1143000"/>
                    <a:pt x="1912150" y="676275"/>
                  </a:cubicBezTo>
                  <a:cubicBezTo>
                    <a:pt x="1497678" y="209550"/>
                    <a:pt x="1194522" y="104775"/>
                    <a:pt x="37031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292408" y="2750185"/>
            <a:ext cx="454914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0"/>
            </p:custDataLst>
          </p:nvPr>
        </p:nvSpPr>
        <p:spPr>
          <a:xfrm>
            <a:off x="5446078" y="3509963"/>
            <a:ext cx="4241800" cy="505143"/>
          </a:xfrm>
        </p:spPr>
        <p:txBody>
          <a:bodyPr vert="horz" wrap="square" lIns="91440" tIns="45720" rIns="91440" bIns="45720" rtlCol="0">
            <a:normAutofit/>
          </a:bodyPr>
          <a:lstStyle>
            <a:lvl1pPr marL="0" indent="0" algn="l">
              <a:buNone/>
              <a:defRPr kumimoji="0" lang="zh-CN" altLang="en-US" b="0" i="0" kern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5446078" y="2750186"/>
            <a:ext cx="4241800" cy="726439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>
              <a:defRPr lang="zh-CN" altLang="en-US" sz="3600" b="0" kern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lnSpc>
                <a:spcPct val="120000"/>
              </a:lnSpc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9" name="组合 28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31" name="组合 30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5" name="任意多边形: 形状 34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3" name="任意多边形: 形状 3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>
            <p:custDataLst>
              <p:tags r:id="rId6"/>
            </p:custDataLst>
          </p:nvPr>
        </p:nvSpPr>
        <p:spPr bwMode="auto">
          <a:xfrm rot="10800000" flipV="1">
            <a:off x="9410641" y="2752726"/>
            <a:ext cx="2781357" cy="1352550"/>
          </a:xfrm>
          <a:custGeom>
            <a:avLst/>
            <a:gdLst>
              <a:gd name="connsiteX0" fmla="*/ 370315 w 2781357"/>
              <a:gd name="connsiteY0" fmla="*/ 0 h 1352550"/>
              <a:gd name="connsiteX1" fmla="*/ 68479 w 2781357"/>
              <a:gd name="connsiteY1" fmla="*/ 0 h 1352550"/>
              <a:gd name="connsiteX2" fmla="*/ 0 w 2781357"/>
              <a:gd name="connsiteY2" fmla="*/ 0 h 1352550"/>
              <a:gd name="connsiteX3" fmla="*/ 0 w 2781357"/>
              <a:gd name="connsiteY3" fmla="*/ 1352550 h 1352550"/>
              <a:gd name="connsiteX4" fmla="*/ 2781357 w 2781357"/>
              <a:gd name="connsiteY4" fmla="*/ 1352550 h 1352550"/>
              <a:gd name="connsiteX5" fmla="*/ 1912150 w 2781357"/>
              <a:gd name="connsiteY5" fmla="*/ 676275 h 1352550"/>
              <a:gd name="connsiteX6" fmla="*/ 370315 w 2781357"/>
              <a:gd name="connsiteY6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57" h="1352550">
                <a:moveTo>
                  <a:pt x="370315" y="0"/>
                </a:moveTo>
                <a:cubicBezTo>
                  <a:pt x="263144" y="0"/>
                  <a:pt x="162672" y="0"/>
                  <a:pt x="68479" y="0"/>
                </a:cubicBezTo>
                <a:lnTo>
                  <a:pt x="0" y="0"/>
                </a:lnTo>
                <a:lnTo>
                  <a:pt x="0" y="1352550"/>
                </a:lnTo>
                <a:lnTo>
                  <a:pt x="2781357" y="1352550"/>
                </a:lnTo>
                <a:cubicBezTo>
                  <a:pt x="2781357" y="1352550"/>
                  <a:pt x="2328990" y="1143000"/>
                  <a:pt x="1912150" y="676275"/>
                </a:cubicBezTo>
                <a:cubicBezTo>
                  <a:pt x="1497678" y="209550"/>
                  <a:pt x="1194522" y="104775"/>
                  <a:pt x="37031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8" name="组合 27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2" name="任意多边形: 形状 3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131041" y="106151"/>
            <a:ext cx="11929918" cy="160185"/>
            <a:chOff x="131041" y="390273"/>
            <a:chExt cx="11929918" cy="160185"/>
          </a:xfrm>
        </p:grpSpPr>
        <p:grpSp>
          <p:nvGrpSpPr>
            <p:cNvPr id="22" name="组合 21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30" name="任意多边形: 形状 2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28" name="任意多边形: 形状 2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90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87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tags" Target="../tags/tag2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tags" Target="../tags/tag2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20.xml"/><Relationship Id="rId10" Type="http://schemas.openxmlformats.org/officeDocument/2006/relationships/image" Target="../media/image1.jpeg"/><Relationship Id="rId1" Type="http://schemas.openxmlformats.org/officeDocument/2006/relationships/tags" Target="../tags/tag3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3" Type="http://schemas.openxmlformats.org/officeDocument/2006/relationships/notesSlide" Target="../notesSlides/notesSlide11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30.xml"/><Relationship Id="rId10" Type="http://schemas.openxmlformats.org/officeDocument/2006/relationships/image" Target="../media/image2.png"/><Relationship Id="rId1" Type="http://schemas.openxmlformats.org/officeDocument/2006/relationships/tags" Target="../tags/tag32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40.xml"/><Relationship Id="rId10" Type="http://schemas.openxmlformats.org/officeDocument/2006/relationships/image" Target="../media/image3.png"/><Relationship Id="rId1" Type="http://schemas.openxmlformats.org/officeDocument/2006/relationships/tags" Target="../tags/tag3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50.xml"/><Relationship Id="rId10" Type="http://schemas.openxmlformats.org/officeDocument/2006/relationships/image" Target="../media/image4.jpeg"/><Relationship Id="rId1" Type="http://schemas.openxmlformats.org/officeDocument/2006/relationships/tags" Target="../tags/tag341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60.xml"/><Relationship Id="rId10" Type="http://schemas.openxmlformats.org/officeDocument/2006/relationships/image" Target="../media/image5.jpeg"/><Relationship Id="rId1" Type="http://schemas.openxmlformats.org/officeDocument/2006/relationships/tags" Target="../tags/tag35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70.xml"/><Relationship Id="rId10" Type="http://schemas.openxmlformats.org/officeDocument/2006/relationships/image" Target="../media/image6.png"/><Relationship Id="rId1" Type="http://schemas.openxmlformats.org/officeDocument/2006/relationships/tags" Target="../tags/tag361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389.xml"/><Relationship Id="rId8" Type="http://schemas.openxmlformats.org/officeDocument/2006/relationships/tags" Target="../tags/tag388.xml"/><Relationship Id="rId7" Type="http://schemas.openxmlformats.org/officeDocument/2006/relationships/tags" Target="../tags/tag387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8" Type="http://schemas.openxmlformats.org/officeDocument/2006/relationships/notesSlide" Target="../notesSlides/notesSlide18.xml"/><Relationship Id="rId47" Type="http://schemas.openxmlformats.org/officeDocument/2006/relationships/slideLayout" Target="../slideLayouts/slideLayout7.xml"/><Relationship Id="rId46" Type="http://schemas.openxmlformats.org/officeDocument/2006/relationships/tags" Target="../tags/tag413.xml"/><Relationship Id="rId45" Type="http://schemas.microsoft.com/office/2007/relationships/media" Target="../media/media6.mp3"/><Relationship Id="rId44" Type="http://schemas.openxmlformats.org/officeDocument/2006/relationships/audio" Target="../media/media6.mp3"/><Relationship Id="rId43" Type="http://schemas.microsoft.com/office/2007/relationships/media" Target="../media/media5.mp3"/><Relationship Id="rId42" Type="http://schemas.openxmlformats.org/officeDocument/2006/relationships/audio" Target="../media/media5.mp3"/><Relationship Id="rId41" Type="http://schemas.microsoft.com/office/2007/relationships/media" Target="../media/media4.mp3"/><Relationship Id="rId40" Type="http://schemas.openxmlformats.org/officeDocument/2006/relationships/audio" Target="../media/media4.mp3"/><Relationship Id="rId4" Type="http://schemas.openxmlformats.org/officeDocument/2006/relationships/tags" Target="../tags/tag384.xml"/><Relationship Id="rId39" Type="http://schemas.microsoft.com/office/2007/relationships/media" Target="../media/media3.mp3"/><Relationship Id="rId38" Type="http://schemas.openxmlformats.org/officeDocument/2006/relationships/audio" Target="../media/media3.mp3"/><Relationship Id="rId37" Type="http://schemas.microsoft.com/office/2007/relationships/media" Target="../media/media2.mp3"/><Relationship Id="rId36" Type="http://schemas.openxmlformats.org/officeDocument/2006/relationships/audio" Target="../media/media2.mp3"/><Relationship Id="rId35" Type="http://schemas.openxmlformats.org/officeDocument/2006/relationships/image" Target="../media/image7.png"/><Relationship Id="rId34" Type="http://schemas.microsoft.com/office/2007/relationships/media" Target="../media/media1.mp3"/><Relationship Id="rId33" Type="http://schemas.openxmlformats.org/officeDocument/2006/relationships/audio" Target="../media/media1.mp3"/><Relationship Id="rId32" Type="http://schemas.openxmlformats.org/officeDocument/2006/relationships/tags" Target="../tags/tag412.xml"/><Relationship Id="rId31" Type="http://schemas.openxmlformats.org/officeDocument/2006/relationships/tags" Target="../tags/tag411.xml"/><Relationship Id="rId30" Type="http://schemas.openxmlformats.org/officeDocument/2006/relationships/tags" Target="../tags/tag410.xml"/><Relationship Id="rId3" Type="http://schemas.openxmlformats.org/officeDocument/2006/relationships/tags" Target="../tags/tag383.xml"/><Relationship Id="rId29" Type="http://schemas.openxmlformats.org/officeDocument/2006/relationships/tags" Target="../tags/tag409.xml"/><Relationship Id="rId28" Type="http://schemas.openxmlformats.org/officeDocument/2006/relationships/tags" Target="../tags/tag408.xml"/><Relationship Id="rId27" Type="http://schemas.openxmlformats.org/officeDocument/2006/relationships/tags" Target="../tags/tag407.xml"/><Relationship Id="rId26" Type="http://schemas.openxmlformats.org/officeDocument/2006/relationships/tags" Target="../tags/tag406.xml"/><Relationship Id="rId25" Type="http://schemas.openxmlformats.org/officeDocument/2006/relationships/tags" Target="../tags/tag405.xml"/><Relationship Id="rId24" Type="http://schemas.openxmlformats.org/officeDocument/2006/relationships/tags" Target="../tags/tag404.xml"/><Relationship Id="rId23" Type="http://schemas.openxmlformats.org/officeDocument/2006/relationships/tags" Target="../tags/tag403.xml"/><Relationship Id="rId22" Type="http://schemas.openxmlformats.org/officeDocument/2006/relationships/tags" Target="../tags/tag402.xml"/><Relationship Id="rId21" Type="http://schemas.openxmlformats.org/officeDocument/2006/relationships/tags" Target="../tags/tag401.xml"/><Relationship Id="rId20" Type="http://schemas.openxmlformats.org/officeDocument/2006/relationships/tags" Target="../tags/tag400.xml"/><Relationship Id="rId2" Type="http://schemas.openxmlformats.org/officeDocument/2006/relationships/tags" Target="../tags/tag382.xml"/><Relationship Id="rId19" Type="http://schemas.openxmlformats.org/officeDocument/2006/relationships/tags" Target="../tags/tag399.xml"/><Relationship Id="rId18" Type="http://schemas.openxmlformats.org/officeDocument/2006/relationships/tags" Target="../tags/tag398.xml"/><Relationship Id="rId17" Type="http://schemas.openxmlformats.org/officeDocument/2006/relationships/tags" Target="../tags/tag397.xml"/><Relationship Id="rId16" Type="http://schemas.openxmlformats.org/officeDocument/2006/relationships/tags" Target="../tags/tag396.xml"/><Relationship Id="rId15" Type="http://schemas.openxmlformats.org/officeDocument/2006/relationships/tags" Target="../tags/tag395.xml"/><Relationship Id="rId14" Type="http://schemas.openxmlformats.org/officeDocument/2006/relationships/tags" Target="../tags/tag394.xml"/><Relationship Id="rId13" Type="http://schemas.openxmlformats.org/officeDocument/2006/relationships/tags" Target="../tags/tag393.xml"/><Relationship Id="rId12" Type="http://schemas.openxmlformats.org/officeDocument/2006/relationships/tags" Target="../tags/tag392.xml"/><Relationship Id="rId11" Type="http://schemas.openxmlformats.org/officeDocument/2006/relationships/tags" Target="../tags/tag391.xml"/><Relationship Id="rId10" Type="http://schemas.openxmlformats.org/officeDocument/2006/relationships/tags" Target="../tags/tag390.xml"/><Relationship Id="rId1" Type="http://schemas.openxmlformats.org/officeDocument/2006/relationships/tags" Target="../tags/tag381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5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tags" Target="../tags/tag24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13"/>
          </p:nvPr>
        </p:nvSpPr>
        <p:spPr>
          <a:xfrm>
            <a:off x="2995930" y="2717800"/>
            <a:ext cx="6274435" cy="1217295"/>
          </a:xfrm>
        </p:spPr>
        <p:txBody>
          <a:bodyPr>
            <a:normAutofit/>
          </a:bodyPr>
          <a:lstStyle/>
          <a:p>
            <a:r>
              <a:rPr lang="zh-CN" altLang="en-US"/>
              <a:t>考试内容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6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2022</a:t>
            </a:r>
            <a:r>
              <a:rPr dirty="0" smtClean="0"/>
              <a:t>年</a:t>
            </a:r>
            <a:r>
              <a:rPr lang="zh-CN" altLang="en-US" dirty="0"/>
              <a:t>上海戏剧学院 表演（戏剧影视）专业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32224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23265" y="12007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341755" y="2081530"/>
            <a:ext cx="9219565" cy="329184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en-US" sz="1400" dirty="0" smtClean="0">
                <a:latin typeface="+mn-ea"/>
              </a:rPr>
              <a:t> </a:t>
            </a:r>
            <a:r>
              <a:rPr lang="zh-CN" altLang="en-US" sz="1400" dirty="0"/>
              <a:t>    </a:t>
            </a:r>
            <a:r>
              <a:rPr lang="en-US" altLang="zh-CN" sz="1400" dirty="0">
                <a:latin typeface="+mn-ea"/>
                <a:cs typeface="+mn-ea"/>
              </a:rPr>
              <a:t> </a:t>
            </a:r>
            <a:r>
              <a:rPr sz="1400" dirty="0">
                <a:latin typeface="+mn-ea"/>
                <a:cs typeface="+mn-ea"/>
              </a:rPr>
              <a:t>猴山上有一只小猴，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机灵活泼，可大家都不喜欢</a:t>
            </a:r>
            <a:r>
              <a:rPr lang="zh-CN" sz="1400" dirty="0">
                <a:latin typeface="+mn-ea"/>
                <a:cs typeface="+mn-ea"/>
                <a:sym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，因为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最爱取笑别人。 </a:t>
            </a:r>
            <a:endParaRPr sz="14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sz="1400" dirty="0">
                <a:latin typeface="+mn-ea"/>
                <a:cs typeface="+mn-ea"/>
              </a:rPr>
              <a:t>　　一天，小猴正在荡秋千，瞎了一只眼的猴子走过来，想和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一块儿玩。小猴大声嚷道：“走开，走开，我才不跟你玩呢！” 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把秋千荡得更高了。一边荡，一边编起歌儿唱：“独眼龙，打灯笼。 只见西来不见东。”独眼猴被气跑了。“嘻嘻，”小猴得意</a:t>
            </a:r>
            <a:r>
              <a:rPr sz="1400" dirty="0">
                <a:solidFill>
                  <a:schemeClr val="tx1"/>
                </a:solidFill>
                <a:latin typeface="+mn-ea"/>
                <a:cs typeface="+mn-ea"/>
              </a:rPr>
              <a:t>地</a:t>
            </a:r>
            <a:r>
              <a:rPr sz="1400" dirty="0">
                <a:latin typeface="+mn-ea"/>
                <a:cs typeface="+mn-ea"/>
              </a:rPr>
              <a:t>笑了。 </a:t>
            </a:r>
            <a:endParaRPr sz="14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sz="1400" dirty="0">
                <a:latin typeface="+mn-ea"/>
                <a:cs typeface="+mn-ea"/>
              </a:rPr>
              <a:t>　　小猴在秋千上荡呀，荡呀，眨巴着眼睛。咦，看见一只驼了背的老猴子，小猴子又唱开了：“驼背驼，像骆驼，背上背着一大坨。” 驼背老猴睬都不睬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，只是转过身来，用背朝着</a:t>
            </a:r>
            <a:r>
              <a:rPr lang="zh-CN" sz="1400" dirty="0">
                <a:latin typeface="+mn-ea"/>
                <a:cs typeface="+mn-ea"/>
              </a:rPr>
              <a:t>它</a:t>
            </a:r>
            <a:r>
              <a:rPr sz="1400" dirty="0">
                <a:latin typeface="+mn-ea"/>
                <a:cs typeface="+mn-ea"/>
              </a:rPr>
              <a:t>，“哈哈，”小猴笑得更开心了。 </a:t>
            </a:r>
            <a:r>
              <a:rPr lang="zh-CN" altLang="en-US" sz="1400" dirty="0">
                <a:latin typeface="+mn-ea"/>
                <a:cs typeface="+mn-ea"/>
              </a:rPr>
              <a:t>      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87245" y="1278255"/>
            <a:ext cx="4110990" cy="46482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《小猴荡秋千》</a:t>
            </a:r>
            <a:endParaRPr lang="zh-CN" altLang="en-US" sz="2000" b="1" dirty="0" smtClean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82326" y="9321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21292" y="9088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Part </a:t>
            </a:r>
            <a:r>
              <a:rPr lang="en-US"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3200" y="1530431"/>
            <a:ext cx="9276080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 smtClean="0">
                <a:latin typeface="+mn-ea"/>
              </a:rPr>
              <a:t>      </a:t>
            </a:r>
            <a:r>
              <a:rPr lang="zh-CN" altLang="en-US" sz="1400" kern="1500" spc="100" dirty="0">
                <a:latin typeface="+mn-ea"/>
              </a:rPr>
              <a:t>扑咚！乐得手舞足蹈的小猴从秋千上摔下来了。“哎哟，哎哟——”小猴痛得在地上直打滚。 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　　听到小猴的哭喊声，驼背老猴跑来了，独眼猴和跛脚猴也跑来了。它们扶起小猴一看，腿摔断了。驼背老猴忙给它接骨，跛脚猴给它上夹板，独眼猴给</a:t>
            </a:r>
            <a:r>
              <a:rPr lang="zh-CN" altLang="en-US" sz="1400" kern="1500" spc="100" dirty="0">
                <a:latin typeface="+mn-ea"/>
              </a:rPr>
              <a:t>它扎绷带。 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　　过了些日子，小猴能下地走路了，</a:t>
            </a:r>
            <a:r>
              <a:rPr lang="zh-CN" altLang="en-US" sz="1400" kern="1500" spc="100" dirty="0">
                <a:solidFill>
                  <a:schemeClr val="tx1"/>
                </a:solidFill>
                <a:latin typeface="+mn-ea"/>
              </a:rPr>
              <a:t>它</a:t>
            </a:r>
            <a:r>
              <a:rPr lang="zh-CN" altLang="en-US" sz="1400" kern="1500" spc="100" dirty="0">
                <a:latin typeface="+mn-ea"/>
              </a:rPr>
              <a:t>万万没想到，自己也成了一只跛脚，多难看呀！它伤心地哭起来。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altLang="zh-CN" sz="1400" kern="1500" spc="100" dirty="0">
                <a:latin typeface="+mn-ea"/>
              </a:rPr>
              <a:t>     </a:t>
            </a:r>
            <a:r>
              <a:rPr lang="zh-CN" altLang="en-US" sz="1400" kern="1500" spc="100" dirty="0">
                <a:latin typeface="+mn-ea"/>
              </a:rPr>
              <a:t>“小猴，你怎么啦？”驼背老猴问道。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 </a:t>
            </a:r>
            <a:r>
              <a:rPr lang="en-US" altLang="zh-CN" sz="1400" kern="1500" spc="100" dirty="0">
                <a:latin typeface="+mn-ea"/>
              </a:rPr>
              <a:t>   </a:t>
            </a:r>
            <a:r>
              <a:rPr lang="zh-CN" altLang="en-US" sz="1400" kern="1500" spc="100" dirty="0">
                <a:latin typeface="+mn-ea"/>
              </a:rPr>
              <a:t>“我的腿残废了，别人会笑我的。”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 </a:t>
            </a:r>
            <a:r>
              <a:rPr lang="en-US" altLang="zh-CN" sz="1400" kern="1500" spc="100" dirty="0">
                <a:latin typeface="+mn-ea"/>
              </a:rPr>
              <a:t>   </a:t>
            </a:r>
            <a:r>
              <a:rPr lang="zh-CN" altLang="en-US" sz="1400" kern="1500" spc="100" dirty="0">
                <a:latin typeface="+mn-ea"/>
              </a:rPr>
              <a:t>“怎么会呢？现在大伙儿不是比以前更爱护你了吗？” </a:t>
            </a:r>
            <a:endParaRPr lang="zh-CN" altLang="en-US" sz="1400" kern="1500" spc="100" dirty="0">
              <a:latin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kern="1500" spc="100" dirty="0">
                <a:latin typeface="+mn-ea"/>
              </a:rPr>
              <a:t> </a:t>
            </a:r>
            <a:r>
              <a:rPr lang="en-US" altLang="zh-CN" sz="1400" kern="1500" spc="100" dirty="0">
                <a:latin typeface="+mn-ea"/>
              </a:rPr>
              <a:t>     </a:t>
            </a:r>
            <a:r>
              <a:rPr lang="zh-CN" altLang="en-US" sz="1400" kern="1500" spc="100" dirty="0">
                <a:latin typeface="+mn-ea"/>
              </a:rPr>
              <a:t>想到以前常取笑别人的行为，小猴的心里又悔又愧…… </a:t>
            </a:r>
            <a:endParaRPr lang="zh-CN" altLang="en-US" sz="1400" kern="1500" spc="1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23265" y="1188721"/>
            <a:ext cx="10457180" cy="5135880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15683" y="9626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81287" y="10536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925195" y="1889760"/>
            <a:ext cx="9698990" cy="4060825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zh-CN" altLang="en-US" sz="1400" dirty="0" smtClean="0"/>
              <a:t>     </a:t>
            </a:r>
            <a:r>
              <a:rPr lang="en-US" altLang="zh-CN" sz="1400" dirty="0" smtClean="0"/>
              <a:t> </a:t>
            </a:r>
            <a:r>
              <a:rPr lang="zh-CN" altLang="en-US" sz="1400" dirty="0"/>
              <a:t>毛毛的好朋友是谁，是校园里那棵长鼻子树呀。</a:t>
            </a:r>
            <a:endParaRPr lang="zh-CN" altLang="en-US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　  </a:t>
            </a:r>
            <a:r>
              <a:rPr lang="en-US" altLang="zh-CN" sz="1400" dirty="0"/>
              <a:t> </a:t>
            </a:r>
            <a:r>
              <a:rPr lang="zh-CN" altLang="en-US" sz="1400" dirty="0"/>
              <a:t>毛毛为什么喜欢这棵树呢？对，就是因为这棵树，有一个光溜溜的长鼻子。长鼻子树用长鼻子跟毛毛说话，用长鼻子跟毛毛握手。</a:t>
            </a:r>
            <a:endParaRPr lang="zh-CN" altLang="en-US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　  </a:t>
            </a:r>
            <a:r>
              <a:rPr lang="en-US" altLang="zh-CN" sz="1400" dirty="0"/>
              <a:t> </a:t>
            </a:r>
            <a:r>
              <a:rPr lang="zh-CN" altLang="en-US" sz="1400" dirty="0"/>
              <a:t>长鼻子树说：“毛毛，我只跟你一个交朋友，别人走到我身边，我会把长鼻子藏起来。”“为什么呀？”毛毛</a:t>
            </a:r>
            <a:r>
              <a:rPr lang="zh-CN" altLang="en-US" sz="1400" dirty="0"/>
              <a:t>问。“我怕淘气的小孩用小刀刻我的长鼻子呀。”长鼻子树说。毛毛点点头，她会为好朋友的长鼻子保密的。 </a:t>
            </a:r>
            <a:endParaRPr lang="zh-CN" altLang="en-US" sz="1400" dirty="0"/>
          </a:p>
          <a:p>
            <a:pPr>
              <a:lnSpc>
                <a:spcPct val="200000"/>
              </a:lnSpc>
            </a:pPr>
            <a:r>
              <a:rPr lang="zh-CN" altLang="en-US" sz="1400" dirty="0"/>
              <a:t>    </a:t>
            </a:r>
            <a:r>
              <a:rPr lang="en-US" altLang="zh-CN" sz="1400" dirty="0"/>
              <a:t>  </a:t>
            </a:r>
            <a:r>
              <a:rPr lang="zh-CN" altLang="en-US" sz="1400" dirty="0"/>
              <a:t>这天毛毛不小心，一脚踩进水坑里，袜子被浸湿，穿在脚上可难受了。长鼻子树说：“快把湿袜子脱下来，挂在我的长鼻子上晾干。”真的，湿袜子</a:t>
            </a:r>
            <a:r>
              <a:rPr lang="zh-CN" altLang="en-US" sz="1400" dirty="0">
                <a:solidFill>
                  <a:schemeClr val="tx1"/>
                </a:solidFill>
              </a:rPr>
              <a:t>挂</a:t>
            </a:r>
            <a:r>
              <a:rPr lang="zh-CN" altLang="en-US" sz="1400" dirty="0"/>
              <a:t>在长鼻子上，很快就晾得干爽爽的。 </a:t>
            </a:r>
            <a:r>
              <a:rPr lang="zh-CN" altLang="en-US" sz="1400" dirty="0" smtClean="0"/>
              <a:t>   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077720" y="1258570"/>
            <a:ext cx="4110990" cy="460375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sym typeface="Arial" panose="020B0604020202020204" pitchFamily="34" charset="0"/>
              </a:rPr>
              <a:t>   《毛毛和长鼻子树》</a:t>
            </a:r>
            <a:endParaRPr lang="zh-CN" altLang="en-US" sz="2000" b="1" spc="300" dirty="0" smtClean="0">
              <a:solidFill>
                <a:schemeClr val="tx1">
                  <a:lumMod val="75000"/>
                  <a:lumOff val="25000"/>
                </a:schemeClr>
              </a:solidFill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Part </a:t>
            </a:r>
            <a:r>
              <a:rPr lang="en-US"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146" y="1390680"/>
            <a:ext cx="98486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400" dirty="0" smtClean="0"/>
              <a:t>     </a:t>
            </a:r>
            <a:r>
              <a:rPr sz="1400" dirty="0"/>
              <a:t> </a:t>
            </a:r>
            <a:r>
              <a:rPr lang="en-US" sz="1400" dirty="0"/>
              <a:t> </a:t>
            </a:r>
            <a:r>
              <a:rPr sz="1400" dirty="0"/>
              <a:t>冬天悄悄来了，冷得长鼻子树不敢伸出长鼻子。学校放假这天，长鼻子树还是伸出冻得通红的长鼻子，跟毛毛握握手。毛毛在长鼻子树身上，系了一块花手绢，她想这样长鼻子树就会暖和一点儿。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</a:t>
            </a:r>
            <a:r>
              <a:rPr lang="en-US" sz="1400" dirty="0"/>
              <a:t>       </a:t>
            </a:r>
            <a:r>
              <a:rPr sz="1400" dirty="0"/>
              <a:t>“明年春天见！”长鼻子树说。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</a:t>
            </a:r>
            <a:r>
              <a:rPr lang="en-US" sz="1400" dirty="0"/>
              <a:t>       </a:t>
            </a:r>
            <a:r>
              <a:rPr sz="1400" dirty="0"/>
              <a:t>“明年春天见！”毛毛挥挥手。 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　　</a:t>
            </a:r>
            <a:r>
              <a:rPr lang="en-US" sz="1400" dirty="0"/>
              <a:t> </a:t>
            </a:r>
            <a:r>
              <a:rPr sz="1400" dirty="0"/>
              <a:t>第二年的春天，毛毛又奔跑着来上学了。她长高了一点儿，长胖了一点儿。毛毛跑到长鼻子树面前，一下呆住了。长鼻子树的长鼻子上，抽出了几片嫩叶，绿绿的，毛茸茸的。</a:t>
            </a:r>
            <a:r>
              <a:rPr lang="en-US" sz="1400" dirty="0"/>
              <a:t> “</a:t>
            </a:r>
            <a:r>
              <a:rPr sz="1400" dirty="0"/>
              <a:t>你变了，长鼻子树！”毛毛睁大眼睛说。 　　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 </a:t>
            </a:r>
            <a:r>
              <a:rPr lang="en-US" sz="1400" dirty="0"/>
              <a:t>     </a:t>
            </a:r>
            <a:r>
              <a:rPr sz="1400" dirty="0"/>
              <a:t> “你也变了，毛毛。”长鼻子树笑了。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</a:t>
            </a:r>
            <a:r>
              <a:rPr lang="en-US" sz="1400" dirty="0"/>
              <a:t>       </a:t>
            </a:r>
            <a:r>
              <a:rPr sz="1400" dirty="0"/>
              <a:t>“我们还是最好的朋友！”毛毛摸着长鼻子说。 　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   </a:t>
            </a:r>
            <a:r>
              <a:rPr lang="en-US" sz="1400" dirty="0"/>
              <a:t>     </a:t>
            </a:r>
            <a:r>
              <a:rPr sz="1400" dirty="0"/>
              <a:t>“那当然，最好的朋友！”</a:t>
            </a:r>
            <a:endParaRPr sz="1400" dirty="0"/>
          </a:p>
          <a:p>
            <a:pPr fontAlgn="auto">
              <a:lnSpc>
                <a:spcPct val="200000"/>
              </a:lnSpc>
            </a:pPr>
            <a:r>
              <a:rPr sz="1400" dirty="0"/>
              <a:t>　  </a:t>
            </a:r>
            <a:r>
              <a:rPr lang="en-US" sz="1400" dirty="0"/>
              <a:t>   </a:t>
            </a:r>
            <a:r>
              <a:rPr sz="1400" dirty="0"/>
              <a:t>两个朋友抱在一起，快活地笑了。 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365780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43585" y="122110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82370" y="1887855"/>
            <a:ext cx="9580245" cy="4067175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50000"/>
              </a:lnSpc>
            </a:pPr>
            <a:r>
              <a:rPr lang="en-US" sz="1400" dirty="0" smtClean="0"/>
              <a:t> </a:t>
            </a:r>
            <a:r>
              <a:rPr lang="zh-CN" altLang="en-US" sz="1400" dirty="0" smtClean="0"/>
              <a:t>     </a:t>
            </a:r>
            <a:r>
              <a:rPr lang="zh-CN" altLang="en-US" sz="1400" dirty="0" smtClean="0">
                <a:latin typeface="+mn-ea"/>
              </a:rPr>
              <a:t>野猪家离长颈鹿家挺远的。但为了见到好朋友，野猪不怕路远。 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到了。咚咚咚！野猪去敲长颈鹿的门。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敲了好一会儿，没人来开门。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野猪大声问：“长颈鹿大哥在家吗？”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zh-CN" altLang="en-US" sz="1400" dirty="0" smtClean="0">
                <a:latin typeface="+mn-ea"/>
              </a:rPr>
              <a:t>“在家呢。”长颈鹿在里面答应。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zh-CN" altLang="en-US" sz="1400" dirty="0" smtClean="0">
                <a:latin typeface="+mn-ea"/>
              </a:rPr>
              <a:t>“咦，在家为什么不开门？”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    </a:t>
            </a:r>
            <a:r>
              <a:rPr lang="zh-CN" altLang="en-US" sz="1400" dirty="0" smtClean="0">
                <a:latin typeface="+mn-ea"/>
              </a:rPr>
              <a:t>“野猪兄弟，你往上瞧，我新装了一个门铃。有谁来找我，要先按门铃。我听见铃响以后，就会来开门。”</a:t>
            </a:r>
            <a:endParaRPr lang="zh-CN" altLang="en-US" sz="1400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 smtClean="0">
                <a:latin typeface="+mn-ea"/>
              </a:rPr>
              <a:t>      </a:t>
            </a:r>
            <a:r>
              <a:rPr lang="zh-CN" altLang="en-US" sz="1400" dirty="0" smtClean="0">
                <a:latin typeface="+mn-ea"/>
              </a:rPr>
              <a:t>野猪抬起头来，看见了那个门铃。“长颈鹿大哥，我很愿意按铃的，但</a:t>
            </a:r>
            <a:r>
              <a:rPr lang="zh-CN" altLang="en-US" sz="1400" dirty="0" smtClean="0">
                <a:latin typeface="+mn-ea"/>
              </a:rPr>
              <a:t>你把它装得太高，我够不着。所以我还是像以前那样敲门吧。”——咚咚咚！</a:t>
            </a:r>
            <a:endParaRPr lang="zh-CN" altLang="en-US" sz="1400" dirty="0" smtClean="0"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056578" y="121909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Arial" panose="020B0604020202020204" pitchFamily="34" charset="0"/>
              </a:rPr>
              <a:t>《门铃和梯子》</a:t>
            </a:r>
            <a:endParaRPr lang="zh-CN" altLang="en-US" sz="2000" b="1" dirty="0" smtClean="0">
              <a:latin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51846" y="98294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511132" y="10307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Part 01 </a:t>
            </a:r>
            <a:r>
              <a:rPr lang="zh-CN" altLang="en-US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318" y="1583737"/>
            <a:ext cx="9848675" cy="417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spc="100" dirty="0" smtClean="0"/>
              <a:t>    </a:t>
            </a:r>
            <a:r>
              <a:rPr lang="en-US" altLang="zh-CN" sz="1400" spc="100" dirty="0" smtClean="0"/>
              <a:t>  </a:t>
            </a:r>
            <a:r>
              <a:rPr sz="1400" spc="100" dirty="0"/>
              <a:t>可是长颈鹿仍然不开门。“对不起，野猪兄弟，我知道你真的够不着。但你就不能想想办法吗？要是大家都像你这样，图省事，敲敲门算了，那我的门铃不是白装了吗？”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 </a:t>
            </a:r>
            <a:r>
              <a:rPr sz="1400" spc="100" dirty="0"/>
              <a:t>野猪没话说了，但又怎么也想不出能按到门铃的办法，只好嘟嘟囔囔回家去了。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sz="1400" spc="100" dirty="0"/>
              <a:t>　　过了一些日子，野猪又来看长颈鹿。这回他“哼哧哼哧”地扛来了一架梯子。野猪把梯子架在长颈鹿</a:t>
            </a:r>
            <a:r>
              <a:rPr lang="zh-CN" sz="1400" spc="100" dirty="0"/>
              <a:t>家</a:t>
            </a:r>
            <a:r>
              <a:rPr sz="1400" spc="100" dirty="0"/>
              <a:t>门外，爬上去，一伸手，够着了那个门铃。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 </a:t>
            </a:r>
            <a:r>
              <a:rPr sz="1400" spc="100" dirty="0"/>
              <a:t>可是，怎么按也不响。急得野猪哇哇叫。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</a:t>
            </a:r>
            <a:r>
              <a:rPr sz="1400" spc="100" dirty="0"/>
              <a:t>“对不起，野猪兄弟，”长颈鹿在里面解释说，“门铃坏了。只好麻烦你敲几下门了。” </a:t>
            </a:r>
            <a:endParaRPr sz="1400" spc="100" dirty="0"/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00" dirty="0"/>
              <a:t>     </a:t>
            </a:r>
            <a:r>
              <a:rPr sz="1400" spc="100" dirty="0"/>
              <a:t>“这怎么行！”野猪叫起来，“只敲几下门？那我这梯子不是白扛来了！” </a:t>
            </a:r>
            <a:r>
              <a:rPr lang="en-US" altLang="zh-CN" sz="1400" dirty="0"/>
              <a:t> </a:t>
            </a:r>
            <a:endParaRPr lang="zh-CN" altLang="en-US" sz="1400" spc="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02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510280"/>
            <a:ext cx="4423410" cy="59753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 smtClean="0">
                <a:sym typeface="Arial" panose="020B0604020202020204" pitchFamily="34" charset="0"/>
              </a:rPr>
              <a:t>从公布的六个命题中任选一个进行录制，完成命题歌曲中的某段，录制时长1分30秒以内</a:t>
            </a:r>
            <a:endParaRPr lang="zh-CN" altLang="en-US" sz="5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歌曲（命题）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25843" y="106422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17557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北国之春033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5740" y="915670"/>
            <a:ext cx="3604260" cy="594169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51846" y="120646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0812" y="120351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放心吧，祖国040(1)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8085" y="927735"/>
            <a:ext cx="4095115" cy="593026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76643" y="107438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32087" y="11552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思想曲026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8220" y="916940"/>
            <a:ext cx="4431665" cy="59410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5"/>
          <p:cNvSpPr txBox="1"/>
          <p:nvPr>
            <p:custDataLst>
              <p:tags r:id="rId1"/>
            </p:custDataLst>
          </p:nvPr>
        </p:nvSpPr>
        <p:spPr>
          <a:xfrm>
            <a:off x="2629535" y="167465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>
            <p:custDataLst>
              <p:tags r:id="rId2"/>
            </p:custDataLst>
          </p:nvPr>
        </p:nvSpPr>
        <p:spPr>
          <a:xfrm>
            <a:off x="3180080" y="1708785"/>
            <a:ext cx="7546340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台词（命题）</a:t>
            </a:r>
            <a:r>
              <a:rPr lang="zh-CN" altLang="en-US" sz="16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从公布的六个命题中任选一个进行录制，完整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地完成命题内容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，录制时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长2分30秒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以内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文本框 5"/>
          <p:cNvSpPr txBox="1"/>
          <p:nvPr>
            <p:custDataLst>
              <p:tags r:id="rId3"/>
            </p:custDataLst>
          </p:nvPr>
        </p:nvSpPr>
        <p:spPr>
          <a:xfrm>
            <a:off x="2629535" y="3001803"/>
            <a:ext cx="487680" cy="583565"/>
          </a:xfrm>
          <a:prstGeom prst="rect">
            <a:avLst/>
          </a:prstGeom>
          <a:noFill/>
        </p:spPr>
        <p:txBody>
          <a:bodyPr wrap="square" rtlCol="0">
            <a:normAutofit fontScale="975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>
            <p:custDataLst>
              <p:tags r:id="rId4"/>
            </p:custDataLst>
          </p:nvPr>
        </p:nvSpPr>
        <p:spPr>
          <a:xfrm>
            <a:off x="3180080" y="2919095"/>
            <a:ext cx="7545705" cy="70548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歌曲（命题）</a:t>
            </a:r>
            <a:r>
              <a:rPr lang="zh-CN" altLang="en-US" sz="16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从公布的六个命题中任选一个进行录制，完成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命题歌曲中的某段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，录制时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长1分30秒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以内。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文本框 5"/>
          <p:cNvSpPr txBox="1"/>
          <p:nvPr>
            <p:custDataLst>
              <p:tags r:id="rId5"/>
            </p:custDataLst>
          </p:nvPr>
        </p:nvSpPr>
        <p:spPr>
          <a:xfrm>
            <a:off x="2629535" y="425196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6"/>
            </p:custDataLst>
          </p:nvPr>
        </p:nvSpPr>
        <p:spPr>
          <a:xfrm>
            <a:off x="3180715" y="4162425"/>
            <a:ext cx="7461250" cy="810895"/>
          </a:xfrm>
          <a:prstGeom prst="rect">
            <a:avLst/>
          </a:prstGeom>
          <a:noFill/>
        </p:spPr>
        <p:txBody>
          <a:bodyPr wrap="square" lIns="91440" tIns="0" rIns="91440" bIns="45720" anchor="ctr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表演：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模仿</a:t>
            </a:r>
            <a:r>
              <a:rPr lang="en-US" altLang="zh-CN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个人物形象，要求改变自己，形象鲜明，特征凸显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，录制时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长4分钟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以内。</a:t>
            </a:r>
            <a:endParaRPr lang="zh-CN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文本框 5"/>
          <p:cNvSpPr txBox="1"/>
          <p:nvPr>
            <p:custDataLst>
              <p:tags r:id="rId7"/>
            </p:custDataLst>
          </p:nvPr>
        </p:nvSpPr>
        <p:spPr>
          <a:xfrm>
            <a:off x="2629535" y="5579110"/>
            <a:ext cx="487680" cy="66040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>
            <p:custDataLst>
              <p:tags r:id="rId8"/>
            </p:custDataLst>
          </p:nvPr>
        </p:nvSpPr>
        <p:spPr>
          <a:xfrm>
            <a:off x="3180715" y="5441950"/>
            <a:ext cx="7544435" cy="953770"/>
          </a:xfrm>
          <a:prstGeom prst="rect">
            <a:avLst/>
          </a:prstGeom>
          <a:noFill/>
        </p:spPr>
        <p:txBody>
          <a:bodyPr wrap="square" lIns="91440" tIns="0" rIns="91440" bIns="45720" anchor="ctr"/>
          <a:lstStyle/>
          <a:p>
            <a:pPr lvl="0">
              <a:lnSpc>
                <a:spcPct val="120000"/>
              </a:lnSpc>
            </a:pPr>
            <a:r>
              <a:rPr lang="zh-CN" altLang="en-US" sz="1600" b="1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形体（命题）</a:t>
            </a:r>
            <a:r>
              <a:rPr lang="zh-CN" altLang="en-US" sz="1600" b="1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600" spc="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A.根据示范视频（详见小艺帮APP），完整地完成形体展示，录制时长1分30秒以内；</a:t>
            </a: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B.从公布的六段音乐中任选一段进行形体展示，录制时长1分30秒左右。</a:t>
            </a:r>
            <a:endParaRPr lang="zh-CN" altLang="en-US" sz="16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2629535" y="558641"/>
            <a:ext cx="4897120" cy="6451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l"/>
            <a:r>
              <a:rPr lang="zh-CN" altLang="en-US" sz="3600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目录/CONTENTS</a:t>
            </a:r>
            <a:endParaRPr lang="zh-CN" altLang="en-US" sz="3600" spc="6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502646" y="1137920"/>
            <a:ext cx="585470" cy="522079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500972" y="119335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探清水河0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6385" y="911860"/>
            <a:ext cx="5668645" cy="594614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436003" y="10337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91447" y="108413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飘洋过海来看你0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8730" y="918845"/>
            <a:ext cx="3961765" cy="593915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462006" y="1196304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470492" y="1183195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itle 6"/>
          <p:cNvSpPr txBox="1"/>
          <p:nvPr>
            <p:custDataLst>
              <p:tags r:id="rId9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02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歌曲（命题）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可可托海的牧羊人0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9355" y="875030"/>
            <a:ext cx="4128770" cy="59829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03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446395" y="3475990"/>
            <a:ext cx="4423410" cy="63182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>
                <a:sym typeface="Arial" panose="020B0604020202020204" pitchFamily="34" charset="0"/>
              </a:rPr>
              <a:t>模仿</a:t>
            </a:r>
            <a:r>
              <a:rPr lang="en-US" altLang="zh-CN" sz="1400" spc="150" dirty="0">
                <a:sym typeface="Arial" panose="020B0604020202020204" pitchFamily="34" charset="0"/>
              </a:rPr>
              <a:t>4</a:t>
            </a:r>
            <a:r>
              <a:rPr sz="1400" spc="150" dirty="0">
                <a:sym typeface="Arial" panose="020B0604020202020204" pitchFamily="34" charset="0"/>
              </a:rPr>
              <a:t>个人物形象，要求改变自己，形象鲜明，特征凸显</a:t>
            </a:r>
            <a:r>
              <a:rPr sz="1400" spc="150" dirty="0" smtClean="0">
                <a:sym typeface="Arial" panose="020B0604020202020204" pitchFamily="34" charset="0"/>
              </a:rPr>
              <a:t>，录制时</a:t>
            </a:r>
            <a:r>
              <a:rPr sz="1400" spc="150" dirty="0">
                <a:sym typeface="Arial" panose="020B0604020202020204" pitchFamily="34" charset="0"/>
              </a:rPr>
              <a:t>长4分钟</a:t>
            </a:r>
            <a:r>
              <a:rPr sz="1400" spc="150" dirty="0" smtClean="0">
                <a:sym typeface="Arial" panose="020B0604020202020204" pitchFamily="34" charset="0"/>
              </a:rPr>
              <a:t>以内。</a:t>
            </a:r>
            <a:endParaRPr sz="1400" spc="150" dirty="0" smtClean="0"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dirty="0">
                <a:sym typeface="Arial" panose="020B0604020202020204" pitchFamily="34" charset="0"/>
              </a:rPr>
              <a:t>表演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04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2647315" y="4377055"/>
            <a:ext cx="7789545" cy="115887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sz="1400" spc="150" dirty="0" smtClean="0">
                <a:sym typeface="Arial" panose="020B0604020202020204" pitchFamily="34" charset="0"/>
              </a:rPr>
              <a:t>A.根据示范视频（详见小艺帮APP），完整地完成形体展示，录制时长1分30秒以内；</a:t>
            </a:r>
            <a:endParaRPr sz="1400" spc="150" dirty="0" smtClean="0">
              <a:sym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altLang="zh-CN" sz="1400" spc="150" dirty="0" smtClean="0">
                <a:sym typeface="Arial" panose="020B0604020202020204" pitchFamily="34" charset="0"/>
              </a:rPr>
              <a:t>B.</a:t>
            </a:r>
            <a:r>
              <a:rPr sz="1400" spc="150" dirty="0" smtClean="0">
                <a:sym typeface="Arial" panose="020B0604020202020204" pitchFamily="34" charset="0"/>
              </a:rPr>
              <a:t>从公布的六段音乐中任选一段进行形体展示，录制时长</a:t>
            </a:r>
            <a:r>
              <a:rPr lang="en-US" altLang="zh-CN" sz="1400" spc="150" dirty="0" smtClean="0">
                <a:sym typeface="Arial" panose="020B0604020202020204" pitchFamily="34" charset="0"/>
              </a:rPr>
              <a:t>1</a:t>
            </a:r>
            <a:r>
              <a:rPr sz="1400" spc="150" dirty="0" smtClean="0">
                <a:sym typeface="Arial" panose="020B0604020202020204" pitchFamily="34" charset="0"/>
              </a:rPr>
              <a:t>分</a:t>
            </a:r>
            <a:r>
              <a:rPr lang="en-US" altLang="zh-CN" sz="1400" spc="150" dirty="0" smtClean="0">
                <a:sym typeface="Arial" panose="020B0604020202020204" pitchFamily="34" charset="0"/>
              </a:rPr>
              <a:t>30</a:t>
            </a:r>
            <a:r>
              <a:rPr sz="1400" spc="150" dirty="0" smtClean="0">
                <a:sym typeface="Arial" panose="020B0604020202020204" pitchFamily="34" charset="0"/>
              </a:rPr>
              <a:t>秒左右。</a:t>
            </a:r>
            <a:endParaRPr sz="1400" spc="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>
          <a:xfrm>
            <a:off x="5497195" y="3054985"/>
            <a:ext cx="3027680" cy="726440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dirty="0">
                <a:sym typeface="Arial" panose="020B0604020202020204" pitchFamily="34" charset="0"/>
              </a:rPr>
              <a:t>形体（命题）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56337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1429385" y="12909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3279775" y="91059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3338195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6521450" y="129095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6400165" y="124015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8238490" y="91059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8296910" y="92837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156337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>
            <p:custDataLst>
              <p:tags r:id="rId16"/>
            </p:custDataLst>
          </p:nvPr>
        </p:nvSpPr>
        <p:spPr>
          <a:xfrm>
            <a:off x="1441450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3279775" y="25717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3338195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19"/>
            </p:custDataLst>
          </p:nvPr>
        </p:nvSpPr>
        <p:spPr>
          <a:xfrm>
            <a:off x="6521450" y="29521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20"/>
            </p:custDataLst>
          </p:nvPr>
        </p:nvSpPr>
        <p:spPr>
          <a:xfrm>
            <a:off x="6400165" y="28479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21"/>
            </p:custDataLst>
          </p:nvPr>
        </p:nvSpPr>
        <p:spPr>
          <a:xfrm>
            <a:off x="8238490" y="25717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8296910" y="25895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>
            <p:custDataLst>
              <p:tags r:id="rId23"/>
            </p:custDataLst>
          </p:nvPr>
        </p:nvSpPr>
        <p:spPr>
          <a:xfrm>
            <a:off x="156337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24"/>
            </p:custDataLst>
          </p:nvPr>
        </p:nvSpPr>
        <p:spPr>
          <a:xfrm>
            <a:off x="1441450" y="4575175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5"/>
            </p:custDataLst>
          </p:nvPr>
        </p:nvSpPr>
        <p:spPr>
          <a:xfrm>
            <a:off x="3279775" y="4298950"/>
            <a:ext cx="585470" cy="329565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6"/>
            </p:custDataLst>
          </p:nvPr>
        </p:nvSpPr>
        <p:spPr>
          <a:xfrm>
            <a:off x="333819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27"/>
            </p:custDataLst>
          </p:nvPr>
        </p:nvSpPr>
        <p:spPr>
          <a:xfrm>
            <a:off x="6521450" y="4679315"/>
            <a:ext cx="4262120" cy="1113155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8"/>
            </p:custDataLst>
          </p:nvPr>
        </p:nvSpPr>
        <p:spPr>
          <a:xfrm>
            <a:off x="6400165" y="4580890"/>
            <a:ext cx="4262120" cy="111315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29"/>
            </p:custDataLst>
          </p:nvPr>
        </p:nvSpPr>
        <p:spPr>
          <a:xfrm>
            <a:off x="8238490" y="4298950"/>
            <a:ext cx="585470" cy="32956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0000" lnSpcReduction="10000"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30"/>
            </p:custDataLst>
          </p:nvPr>
        </p:nvSpPr>
        <p:spPr>
          <a:xfrm>
            <a:off x="8296275" y="4316730"/>
            <a:ext cx="469265" cy="3162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5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itle 6"/>
          <p:cNvSpPr txBox="1"/>
          <p:nvPr>
            <p:custDataLst>
              <p:tags r:id="rId31"/>
            </p:custDataLst>
          </p:nvPr>
        </p:nvSpPr>
        <p:spPr>
          <a:xfrm>
            <a:off x="608399" y="137125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04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形体（命题）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副标题 1"/>
          <p:cNvSpPr>
            <a:spLocks noGrp="1"/>
          </p:cNvSpPr>
          <p:nvPr>
            <p:custDataLst>
              <p:tags r:id="rId32"/>
            </p:custDataLst>
          </p:nvPr>
        </p:nvSpPr>
        <p:spPr>
          <a:xfrm>
            <a:off x="1441450" y="6037580"/>
            <a:ext cx="9053830" cy="5054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spc="150" dirty="0"/>
              <a:t>温馨提示：</a:t>
            </a:r>
            <a:r>
              <a:rPr spc="150" dirty="0" smtClean="0"/>
              <a:t>此页面为音频命题</a:t>
            </a:r>
            <a:r>
              <a:rPr spc="150" dirty="0"/>
              <a:t>，请点击喇叭图案。若无声音，请在发布页面点击附件下载。</a:t>
            </a:r>
            <a:endParaRPr spc="150" dirty="0"/>
          </a:p>
        </p:txBody>
      </p:sp>
      <p:pic>
        <p:nvPicPr>
          <p:cNvPr id="10" name="形体音乐1">
            <a:hlinkClick r:id="" action="ppaction://media"/>
          </p:cNvPr>
          <p:cNvPicPr/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79775" y="1544320"/>
            <a:ext cx="619125" cy="619125"/>
          </a:xfrm>
          <a:prstGeom prst="rect">
            <a:avLst/>
          </a:prstGeom>
        </p:spPr>
      </p:pic>
      <p:pic>
        <p:nvPicPr>
          <p:cNvPr id="11" name="形体音乐2">
            <a:hlinkClick r:id="" action="ppaction://media"/>
          </p:cNvPr>
          <p:cNvPicPr/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38490" y="1489075"/>
            <a:ext cx="619125" cy="619125"/>
          </a:xfrm>
          <a:prstGeom prst="rect">
            <a:avLst/>
          </a:prstGeom>
        </p:spPr>
      </p:pic>
      <p:pic>
        <p:nvPicPr>
          <p:cNvPr id="12" name="形体音乐3">
            <a:hlinkClick r:id="" action="ppaction://media"/>
          </p:cNvPr>
          <p:cNvPicPr/>
          <p:nvPr>
            <a:audioFile r:link="rId38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46120" y="3091180"/>
            <a:ext cx="619125" cy="619125"/>
          </a:xfrm>
          <a:prstGeom prst="rect">
            <a:avLst/>
          </a:prstGeom>
        </p:spPr>
      </p:pic>
      <p:pic>
        <p:nvPicPr>
          <p:cNvPr id="14" name="形体音乐4">
            <a:hlinkClick r:id="" action="ppaction://media"/>
          </p:cNvPr>
          <p:cNvPicPr/>
          <p:nvPr>
            <a:audioFile r:link="rId40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38490" y="3119755"/>
            <a:ext cx="619125" cy="619125"/>
          </a:xfrm>
          <a:prstGeom prst="rect">
            <a:avLst/>
          </a:prstGeom>
        </p:spPr>
      </p:pic>
      <p:pic>
        <p:nvPicPr>
          <p:cNvPr id="18" name="形体音乐5">
            <a:hlinkClick r:id="" action="ppaction://media"/>
          </p:cNvPr>
          <p:cNvPicPr/>
          <p:nvPr>
            <a:audioFile r:link="rId42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46120" y="4853940"/>
            <a:ext cx="619125" cy="619125"/>
          </a:xfrm>
          <a:prstGeom prst="rect">
            <a:avLst/>
          </a:prstGeom>
        </p:spPr>
      </p:pic>
      <p:pic>
        <p:nvPicPr>
          <p:cNvPr id="19" name="形体音乐6">
            <a:hlinkClick r:id="" action="ppaction://media"/>
          </p:cNvPr>
          <p:cNvPicPr/>
          <p:nvPr>
            <a:audioFile r:link="rId44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96275" y="4884420"/>
            <a:ext cx="619125" cy="619125"/>
          </a:xfrm>
          <a:prstGeom prst="rect">
            <a:avLst/>
          </a:prstGeom>
        </p:spPr>
      </p:pic>
    </p:spTree>
    <p:custDataLst>
      <p:tags r:id="rId4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2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912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738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8860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7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16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9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756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祝考试顺利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上海戏剧学院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46998" y="2750185"/>
            <a:ext cx="2560955" cy="13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kern="0" spc="20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01</a:t>
            </a:r>
            <a:endParaRPr kumimoji="0" lang="en-US" altLang="zh-CN" sz="4800" b="0" i="0" kern="0" spc="20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2350453" y="2750820"/>
            <a:ext cx="212090" cy="135699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23982" rIns="899951" anchor="ctr">
            <a:normAutofit/>
          </a:bodyPr>
          <a:lstStyle/>
          <a:p>
            <a:pPr marL="0" marR="0" lvl="0" indent="0" algn="l" defTabSz="86677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400" b="0" i="0" kern="0" spc="20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5522595" y="3476625"/>
            <a:ext cx="4241800" cy="631825"/>
          </a:xfrm>
        </p:spPr>
        <p:txBody>
          <a:bodyPr>
            <a:noAutofit/>
          </a:bodyPr>
          <a:lstStyle/>
          <a:p>
            <a:r>
              <a:rPr sz="1400" spc="150" dirty="0" smtClean="0">
                <a:sym typeface="Arial" panose="020B0604020202020204" pitchFamily="34" charset="0"/>
              </a:rPr>
              <a:t>从公布的六个命题中任选一个进行录制，完整地完成命题内容，录制时长2分30</a:t>
            </a:r>
            <a:r>
              <a:rPr sz="1400" spc="150" dirty="0" smtClean="0">
                <a:sym typeface="Arial" panose="020B0604020202020204" pitchFamily="34" charset="0"/>
              </a:rPr>
              <a:t>秒以内</a:t>
            </a:r>
            <a:endParaRPr lang="zh-CN" altLang="en-US" sz="500" spc="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台词（命题）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556895" y="1174750"/>
            <a:ext cx="10810240" cy="510540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36003" y="93214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460967" y="952054"/>
            <a:ext cx="526972" cy="6938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66775" y="1846580"/>
            <a:ext cx="10189845" cy="3518535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6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</a:rPr>
              <a:t>     </a:t>
            </a:r>
            <a:r>
              <a:rPr lang="zh-CN" altLang="en-US" sz="2000" dirty="0" smtClean="0">
                <a:latin typeface="+mn-ea"/>
              </a:rPr>
              <a:t> </a:t>
            </a:r>
            <a:r>
              <a:rPr sz="2335" dirty="0">
                <a:latin typeface="+mn-ea"/>
              </a:rPr>
              <a:t>森林里有一头大狮子，它听说：城里烫发可流行了！狮子想：“要是我去城里烫个发，动物们都会夸我的头发很漂亮。”</a:t>
            </a:r>
            <a:endParaRPr sz="2335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sz="2335" dirty="0">
                <a:latin typeface="+mn-ea"/>
              </a:rPr>
              <a:t>      </a:t>
            </a:r>
            <a:r>
              <a:rPr sz="2335" dirty="0">
                <a:latin typeface="+mn-ea"/>
              </a:rPr>
              <a:t>狮子去了城里，找了一家顶顶有名的理发店，烫了个卷发。它照着镜子瞧了又瞧，它高兴地吼起来</a:t>
            </a:r>
            <a:r>
              <a:rPr lang="zh-CN" sz="2335" dirty="0">
                <a:solidFill>
                  <a:schemeClr val="tx1"/>
                </a:solidFill>
                <a:latin typeface="+mn-ea"/>
              </a:rPr>
              <a:t>：</a:t>
            </a:r>
            <a:r>
              <a:rPr sz="2335" dirty="0">
                <a:latin typeface="+mn-ea"/>
              </a:rPr>
              <a:t>“我的卷发多美丽呀！”这一吼把摩丝、香水、理发店的东西都给吼破了。</a:t>
            </a:r>
            <a:endParaRPr sz="2335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sz="2335" dirty="0">
                <a:latin typeface="+mn-ea"/>
              </a:rPr>
              <a:t>      </a:t>
            </a:r>
            <a:r>
              <a:rPr sz="2335" dirty="0">
                <a:latin typeface="+mn-ea"/>
              </a:rPr>
              <a:t>狮子回到森林里，小松鼠差点都认不出它了。小狮子看见大狮子的卷发很好玩，</a:t>
            </a:r>
            <a:r>
              <a:rPr lang="zh-CN" altLang="en-US" sz="2335" dirty="0" smtClean="0">
                <a:latin typeface="+mn-ea"/>
              </a:rPr>
              <a:t>它们</a:t>
            </a:r>
            <a:r>
              <a:rPr sz="2335" dirty="0">
                <a:latin typeface="+mn-ea"/>
              </a:rPr>
              <a:t>就爬到大狮子的卷发上面，大狮子说：“不许碰我的卷发，你</a:t>
            </a:r>
            <a:r>
              <a:rPr lang="zh-CN" sz="2335" dirty="0">
                <a:solidFill>
                  <a:schemeClr val="tx1"/>
                </a:solidFill>
                <a:latin typeface="+mn-ea"/>
              </a:rPr>
              <a:t>再</a:t>
            </a:r>
            <a:r>
              <a:rPr sz="2335" dirty="0">
                <a:latin typeface="+mn-ea"/>
              </a:rPr>
              <a:t>敢来</a:t>
            </a:r>
            <a:r>
              <a:rPr lang="zh-CN" sz="2335" dirty="0">
                <a:latin typeface="+mn-ea"/>
              </a:rPr>
              <a:t>，</a:t>
            </a:r>
            <a:r>
              <a:rPr sz="2335" dirty="0">
                <a:latin typeface="+mn-ea"/>
              </a:rPr>
              <a:t>我就打你的屁股，打屁股可疼了。”小狮子一听赶快逃跑了。大狮子连自己都不舍得碰它的卷发，</a:t>
            </a:r>
            <a:r>
              <a:rPr lang="zh-CN" sz="2335" dirty="0">
                <a:solidFill>
                  <a:schemeClr val="tx1"/>
                </a:solidFill>
                <a:latin typeface="+mn-ea"/>
              </a:rPr>
              <a:t>它</a:t>
            </a:r>
            <a:r>
              <a:rPr sz="2335" dirty="0">
                <a:latin typeface="+mn-ea"/>
              </a:rPr>
              <a:t>每天都不梳头、打摩丝。</a:t>
            </a:r>
            <a:r>
              <a:rPr lang="zh-CN" altLang="en-US" sz="2335" dirty="0" smtClean="0">
                <a:latin typeface="+mn-ea"/>
              </a:rPr>
              <a:t>　</a:t>
            </a:r>
            <a:r>
              <a:rPr lang="zh-CN" altLang="en-US" sz="2000" dirty="0" smtClean="0">
                <a:latin typeface="+mn-ea"/>
              </a:rPr>
              <a:t>　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48017" y="1139326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</a:t>
            </a:r>
            <a:r>
              <a:rPr lang="zh-CN" altLang="en-US" sz="2000" b="1" dirty="0"/>
              <a:t>《狮子烫发》</a:t>
            </a:r>
            <a:endParaRPr lang="zh-CN" altLang="en-US" sz="2000" b="1" dirty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6388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968" y="1477066"/>
            <a:ext cx="10368793" cy="46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spc="150" dirty="0" smtClean="0">
                <a:latin typeface="+mn-ea"/>
              </a:rPr>
              <a:t>    </a:t>
            </a:r>
            <a:r>
              <a:rPr lang="zh-CN" altLang="en-US" sz="1400" spc="150" dirty="0" smtClean="0">
                <a:latin typeface="+mn-ea"/>
                <a:cs typeface="+mn-ea"/>
              </a:rPr>
              <a:t> </a:t>
            </a:r>
            <a:r>
              <a:rPr lang="en-US" altLang="zh-CN" sz="1400" spc="150" dirty="0" smtClean="0">
                <a:latin typeface="+mn-ea"/>
                <a:cs typeface="+mn-ea"/>
              </a:rPr>
              <a:t> </a:t>
            </a:r>
            <a:r>
              <a:rPr altLang="en-US" sz="1400" spc="150" dirty="0" smtClean="0">
                <a:latin typeface="+mn-ea"/>
                <a:cs typeface="+mn-ea"/>
              </a:rPr>
              <a:t>有一天，大狮子醒来了，感觉头很痒，它就挠。原来它的头发</a:t>
            </a:r>
            <a:r>
              <a:rPr lang="zh-CN" sz="1400" spc="150" dirty="0" smtClean="0">
                <a:solidFill>
                  <a:schemeClr val="tx1"/>
                </a:solidFill>
                <a:latin typeface="+mn-ea"/>
                <a:cs typeface="+mn-ea"/>
              </a:rPr>
              <a:t>里</a:t>
            </a:r>
            <a:r>
              <a:rPr altLang="en-US" sz="1400" spc="150" dirty="0" smtClean="0">
                <a:latin typeface="+mn-ea"/>
                <a:cs typeface="+mn-ea"/>
              </a:rPr>
              <a:t>长虫子了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r>
              <a:rPr altLang="en-US" sz="1400" spc="150" dirty="0" smtClean="0">
                <a:latin typeface="+mn-ea"/>
                <a:cs typeface="+mn-ea"/>
              </a:rPr>
              <a:t>大狮子走过来对小狮子说：“你帮我挠一下我的卷发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r>
              <a:rPr altLang="en-US" sz="1400" spc="150" dirty="0" smtClean="0">
                <a:latin typeface="+mn-ea"/>
                <a:cs typeface="+mn-ea"/>
              </a:rPr>
              <a:t>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altLang="en-US" sz="1400" spc="150" dirty="0" smtClean="0">
                <a:latin typeface="+mn-ea"/>
                <a:cs typeface="+mn-ea"/>
              </a:rPr>
              <a:t> </a:t>
            </a:r>
            <a:r>
              <a:rPr lang="en-US" sz="1400" spc="150" dirty="0" smtClean="0">
                <a:latin typeface="+mn-ea"/>
                <a:cs typeface="+mn-ea"/>
              </a:rPr>
              <a:t>     </a:t>
            </a:r>
            <a:r>
              <a:rPr altLang="en-US" sz="1400" spc="150" dirty="0" smtClean="0">
                <a:latin typeface="+mn-ea"/>
                <a:cs typeface="+mn-ea"/>
              </a:rPr>
              <a:t>小狮子说：“你不是说</a:t>
            </a:r>
            <a:r>
              <a:rPr lang="zh-CN" sz="1400" spc="150" dirty="0" smtClean="0">
                <a:latin typeface="+mn-ea"/>
                <a:cs typeface="+mn-ea"/>
              </a:rPr>
              <a:t>，</a:t>
            </a:r>
            <a:r>
              <a:rPr altLang="en-US" sz="1400" spc="150" dirty="0" smtClean="0">
                <a:latin typeface="+mn-ea"/>
                <a:cs typeface="+mn-ea"/>
              </a:rPr>
              <a:t>谁碰了你的卷发就打谁的屁股吗</a:t>
            </a:r>
            <a:r>
              <a:rPr lang="zh-CN" sz="1400" spc="150" dirty="0" smtClean="0">
                <a:latin typeface="+mn-ea"/>
                <a:cs typeface="+mn-ea"/>
              </a:rPr>
              <a:t>？</a:t>
            </a:r>
            <a:r>
              <a:rPr altLang="en-US" sz="1400" spc="150" dirty="0" smtClean="0">
                <a:latin typeface="+mn-ea"/>
                <a:cs typeface="+mn-ea"/>
              </a:rPr>
              <a:t>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altLang="en-US" sz="1400" spc="150" dirty="0" smtClean="0">
                <a:latin typeface="+mn-ea"/>
                <a:cs typeface="+mn-ea"/>
              </a:rPr>
              <a:t> </a:t>
            </a:r>
            <a:r>
              <a:rPr lang="en-US" sz="1400" spc="150" dirty="0" smtClean="0">
                <a:latin typeface="+mn-ea"/>
                <a:cs typeface="+mn-ea"/>
              </a:rPr>
              <a:t>     </a:t>
            </a:r>
            <a:r>
              <a:rPr altLang="en-US" sz="1400" spc="150" dirty="0" smtClean="0">
                <a:latin typeface="+mn-ea"/>
                <a:cs typeface="+mn-ea"/>
              </a:rPr>
              <a:t>大狮子说：“取消这个规定，你们快帮我挠一下。”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altLang="en-US" sz="1400" spc="150" dirty="0" smtClean="0">
                <a:latin typeface="+mn-ea"/>
                <a:cs typeface="+mn-ea"/>
              </a:rPr>
              <a:t> </a:t>
            </a:r>
            <a:r>
              <a:rPr lang="en-US" sz="1400" spc="150" dirty="0" smtClean="0">
                <a:latin typeface="+mn-ea"/>
                <a:cs typeface="+mn-ea"/>
              </a:rPr>
              <a:t>    </a:t>
            </a:r>
            <a:r>
              <a:rPr altLang="en-US" sz="1400" spc="150" dirty="0" smtClean="0">
                <a:latin typeface="+mn-ea"/>
                <a:cs typeface="+mn-ea"/>
              </a:rPr>
              <a:t>“虫子实在太多了，”小狮子说：“你去河边把你的头发冲一下。”</a:t>
            </a:r>
            <a:endParaRPr altLang="en-US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sz="1400" spc="150" dirty="0" smtClean="0">
                <a:latin typeface="+mn-ea"/>
                <a:cs typeface="+mn-ea"/>
              </a:rPr>
              <a:t>      </a:t>
            </a:r>
            <a:r>
              <a:rPr altLang="en-US" sz="1400" spc="150" dirty="0" smtClean="0">
                <a:latin typeface="+mn-ea"/>
                <a:cs typeface="+mn-ea"/>
              </a:rPr>
              <a:t>终于把虫子冲走了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endParaRPr lang="zh-CN" sz="1400" spc="15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sz="1400" spc="150" dirty="0" smtClean="0">
                <a:latin typeface="+mn-ea"/>
                <a:cs typeface="+mn-ea"/>
              </a:rPr>
              <a:t> </a:t>
            </a:r>
            <a:r>
              <a:rPr lang="en-US" altLang="zh-CN" sz="1400" spc="150" dirty="0" smtClean="0">
                <a:latin typeface="+mn-ea"/>
                <a:cs typeface="+mn-ea"/>
              </a:rPr>
              <a:t>     </a:t>
            </a:r>
            <a:r>
              <a:rPr altLang="en-US" sz="1400" spc="150" dirty="0" smtClean="0">
                <a:latin typeface="+mn-ea"/>
                <a:cs typeface="+mn-ea"/>
              </a:rPr>
              <a:t>大狮子跑去城里找了一个顶顶有名的医生，它问医生怎</a:t>
            </a:r>
            <a:r>
              <a:rPr altLang="en-US" sz="1400" spc="150" dirty="0" smtClean="0">
                <a:solidFill>
                  <a:schemeClr val="tx1"/>
                </a:solidFill>
                <a:latin typeface="+mn-ea"/>
                <a:cs typeface="+mn-ea"/>
              </a:rPr>
              <a:t>么</a:t>
            </a:r>
            <a:r>
              <a:rPr lang="zh-CN" sz="1400" spc="150" dirty="0" smtClean="0">
                <a:solidFill>
                  <a:schemeClr val="tx1"/>
                </a:solidFill>
                <a:latin typeface="+mn-ea"/>
                <a:cs typeface="+mn-ea"/>
              </a:rPr>
              <a:t>防止</a:t>
            </a:r>
            <a:r>
              <a:rPr altLang="en-US" sz="1400" spc="150" dirty="0" smtClean="0">
                <a:latin typeface="+mn-ea"/>
                <a:cs typeface="+mn-ea"/>
              </a:rPr>
              <a:t>虫子再来呢，医生说：“你只</a:t>
            </a:r>
            <a:r>
              <a:rPr lang="zh-CN" sz="1400" spc="150" dirty="0" smtClean="0">
                <a:solidFill>
                  <a:schemeClr val="tx1"/>
                </a:solidFill>
                <a:latin typeface="+mn-ea"/>
                <a:cs typeface="+mn-ea"/>
              </a:rPr>
              <a:t>能</a:t>
            </a:r>
            <a:r>
              <a:rPr altLang="en-US" sz="1400" spc="150" dirty="0" smtClean="0">
                <a:latin typeface="+mn-ea"/>
                <a:cs typeface="+mn-ea"/>
              </a:rPr>
              <a:t>把你的头发剪掉了。”它来到了一家理发店</a:t>
            </a:r>
            <a:r>
              <a:rPr lang="zh-CN" sz="1400" spc="150" dirty="0" smtClean="0">
                <a:latin typeface="+mn-ea"/>
                <a:cs typeface="+mn-ea"/>
              </a:rPr>
              <a:t>，</a:t>
            </a:r>
            <a:r>
              <a:rPr altLang="en-US" sz="1400" spc="150" dirty="0" smtClean="0">
                <a:latin typeface="+mn-ea"/>
                <a:cs typeface="+mn-ea"/>
              </a:rPr>
              <a:t>理成了光头</a:t>
            </a:r>
            <a:r>
              <a:rPr lang="zh-CN" sz="1400" spc="150" dirty="0" smtClean="0">
                <a:latin typeface="+mn-ea"/>
                <a:cs typeface="+mn-ea"/>
              </a:rPr>
              <a:t>。</a:t>
            </a:r>
            <a:r>
              <a:rPr altLang="en-US" sz="1400" spc="150" dirty="0" smtClean="0">
                <a:latin typeface="+mn-ea"/>
                <a:cs typeface="+mn-ea"/>
              </a:rPr>
              <a:t>大狮子回到森林里，小狮子看见大狮子成了光头，它们忍不住哈哈大笑。小狮子们说：“大光头，大光头。”</a:t>
            </a:r>
            <a:endParaRPr altLang="en-US" sz="1400" spc="150" dirty="0" smtClean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66775" y="1214778"/>
            <a:ext cx="10825288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33424" y="1139825"/>
            <a:ext cx="10839463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4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6320" y="1862152"/>
            <a:ext cx="10160000" cy="4064000"/>
          </a:xfrm>
          <a:prstGeom prst="rect">
            <a:avLst/>
          </a:prstGeom>
          <a:noFill/>
        </p:spPr>
        <p:txBody>
          <a:bodyPr wrap="square" lIns="91440" tIns="0" rIns="91440" bIns="45720" rtlCol="0">
            <a:normAutofit fontScale="25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170000"/>
              </a:lnSpc>
            </a:pPr>
            <a:r>
              <a:rPr lang="en-US" sz="5600" dirty="0" smtClean="0"/>
              <a:t> </a:t>
            </a:r>
            <a:r>
              <a:rPr lang="zh-CN" altLang="en-US" sz="5600" dirty="0" smtClean="0"/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一只鹿被猎狗追赶得很急，跑进一个农家院子里，恐惧不安地混在牛群里躲藏起来。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 </a:t>
            </a:r>
            <a:r>
              <a:rPr lang="zh-CN" altLang="en-US" sz="5600" dirty="0" smtClean="0">
                <a:latin typeface="+mj-ea"/>
                <a:ea typeface="+mj-ea"/>
              </a:rPr>
              <a:t>一头牛好意地告诫</a:t>
            </a:r>
            <a:r>
              <a:rPr lang="zh-CN" altLang="en-US" sz="5600" dirty="0" smtClean="0">
                <a:latin typeface="+mj-ea"/>
                <a:ea typeface="+mj-ea"/>
              </a:rPr>
              <a:t>它说：“喂！不幸的家伙！你为什么要这样做，你将自己交到敌人手中，这不是自投罗网吗？”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鹿回答说：“朋友，只要你允许我躲在这里，我便会寻找机会逃走的。”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到了傍晚，牧人来喂牲口，他们并未发现鹿。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管家和几个长工经过牛栏时，也没注意牛栏里有鹿。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 </a:t>
            </a:r>
            <a:r>
              <a:rPr lang="zh-CN" altLang="en-US" sz="5600" dirty="0" smtClean="0">
                <a:latin typeface="+mj-ea"/>
                <a:ea typeface="+mj-ea"/>
              </a:rPr>
              <a:t>鹿庆幸自己安全，便向那头好意劝告过</a:t>
            </a:r>
            <a:r>
              <a:rPr lang="zh-CN" altLang="en-US" sz="5600" dirty="0" smtClean="0">
                <a:latin typeface="+mj-ea"/>
                <a:ea typeface="+mj-ea"/>
              </a:rPr>
              <a:t>它的牛表示衷心的感谢。</a:t>
            </a:r>
            <a:endParaRPr lang="zh-CN" altLang="en-US" sz="5600" dirty="0" smtClean="0">
              <a:latin typeface="+mj-ea"/>
              <a:ea typeface="+mj-ea"/>
            </a:endParaRPr>
          </a:p>
          <a:p>
            <a:pPr>
              <a:lnSpc>
                <a:spcPct val="170000"/>
              </a:lnSpc>
            </a:pPr>
            <a:r>
              <a:rPr lang="en-US" altLang="zh-CN" sz="5600" dirty="0" smtClean="0">
                <a:latin typeface="+mj-ea"/>
                <a:ea typeface="+mj-ea"/>
              </a:rPr>
              <a:t>     </a:t>
            </a:r>
            <a:endParaRPr lang="zh-CN" altLang="en-US" sz="5600" dirty="0" smtClean="0"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2107377" y="1057910"/>
            <a:ext cx="4110949" cy="518160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《牛栏里的鹿》</a:t>
            </a:r>
            <a:endParaRPr lang="zh-CN" altLang="en-US" sz="2000" b="1" dirty="0" smtClean="0"/>
          </a:p>
        </p:txBody>
      </p:sp>
      <p:sp>
        <p:nvSpPr>
          <p:cNvPr id="2" name="Title 6"/>
          <p:cNvSpPr txBox="1"/>
          <p:nvPr>
            <p:custDataLst>
              <p:tags r:id="rId11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461563" y="885650"/>
            <a:ext cx="585470" cy="544975"/>
          </a:xfrm>
          <a:prstGeom prst="rect">
            <a:avLst/>
          </a:prstGeom>
          <a:solidFill>
            <a:schemeClr val="accent2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1490812" y="947693"/>
            <a:ext cx="526972" cy="5875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704" y="1995673"/>
            <a:ext cx="10461072" cy="280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 smtClean="0"/>
              <a:t>     </a:t>
            </a:r>
            <a:r>
              <a:rPr lang="en-US" altLang="zh-CN" sz="1400" dirty="0" smtClean="0"/>
              <a:t>   </a:t>
            </a:r>
            <a:r>
              <a:rPr lang="zh-CN" altLang="en-US" sz="1400" kern="1600" dirty="0" smtClean="0">
                <a:solidFill>
                  <a:schemeClr val="tx1"/>
                </a:solidFill>
                <a:uFillTx/>
                <a:latin typeface="+mj-ea"/>
                <a:ea typeface="+mj-ea"/>
                <a:sym typeface="+mn-ea"/>
              </a:rPr>
              <a:t>另一头牛说：“我们固然想保护你，但现在还不能完全放心。另外还有一个人要经过牛栏，他对于一切都十分留心。只要他经过后，你的性命就有了保证。”</a:t>
            </a:r>
            <a:endParaRPr lang="en-US" altLang="zh-CN" sz="1400" kern="1600" dirty="0" smtClean="0">
              <a:solidFill>
                <a:schemeClr val="tx1"/>
              </a:solidFill>
              <a:uFillTx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1400" kern="1600" dirty="0" smtClean="0">
                <a:solidFill>
                  <a:schemeClr val="tx1"/>
                </a:solidFill>
                <a:uFillTx/>
                <a:sym typeface="+mn-ea"/>
              </a:rPr>
              <a:t>        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这时，主人进来了，一边埋怨牛饲料分配得不好，一边走到草架旁大声说：“怎么搞的，只有这么一点点草料？牛栏垫的草也不够一半。这些懒虫连蜘蛛网也没打扫干净。”</a:t>
            </a:r>
            <a:endParaRPr sz="1400" kern="1600" dirty="0" smtClean="0">
              <a:solidFill>
                <a:schemeClr val="tx1"/>
              </a:solidFill>
              <a:uFillTx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sz="1400" kern="1600" dirty="0" smtClean="0">
                <a:solidFill>
                  <a:schemeClr val="tx1"/>
                </a:solidFill>
                <a:uFillTx/>
                <a:sym typeface="+mn-ea"/>
              </a:rPr>
              <a:t>       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当他在牛栏里走来走去检查每样东西时，发现草料上面</a:t>
            </a:r>
            <a:r>
              <a:rPr lang="zh-CN" sz="1400" kern="1600" dirty="0" smtClean="0">
                <a:solidFill>
                  <a:schemeClr val="tx1"/>
                </a:solidFill>
                <a:uFillTx/>
                <a:sym typeface="+mn-ea"/>
              </a:rPr>
              <a:t>露出</a:t>
            </a:r>
            <a:r>
              <a:rPr lang="zh-CN" sz="1400" kern="1600" dirty="0" smtClean="0">
                <a:solidFill>
                  <a:schemeClr val="tx1"/>
                </a:solidFill>
                <a:uFillTx/>
                <a:sym typeface="+mn-ea"/>
              </a:rPr>
              <a:t>了鹿角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，便叫来人捉住这只鹿，把</a:t>
            </a:r>
            <a:r>
              <a:rPr lang="zh-CN" sz="1400" kern="1600" dirty="0" smtClean="0">
                <a:solidFill>
                  <a:schemeClr val="tx1"/>
                </a:solidFill>
                <a:uFillTx/>
                <a:sym typeface="+mn-ea"/>
              </a:rPr>
              <a:t>它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杀掉了。</a:t>
            </a:r>
            <a:endParaRPr sz="1400" kern="1600" dirty="0" smtClean="0">
              <a:solidFill>
                <a:schemeClr val="tx1"/>
              </a:solidFill>
              <a:uFillTx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en-US" sz="1400" kern="1600" dirty="0" smtClean="0">
                <a:solidFill>
                  <a:schemeClr val="tx1"/>
                </a:solidFill>
                <a:uFillTx/>
                <a:sym typeface="+mn-ea"/>
              </a:rPr>
              <a:t>       </a:t>
            </a:r>
            <a:r>
              <a:rPr sz="1400" kern="1600" dirty="0" smtClean="0">
                <a:solidFill>
                  <a:schemeClr val="tx1"/>
                </a:solidFill>
                <a:uFillTx/>
                <a:sym typeface="+mn-ea"/>
              </a:rPr>
              <a:t>这是说，在逃避一种危险时，不要忽视另一种危险。</a:t>
            </a:r>
            <a:endParaRPr sz="1400" kern="1600" dirty="0" smtClean="0">
              <a:solidFill>
                <a:schemeClr val="tx1"/>
              </a:solidFill>
              <a:uFillTx/>
              <a:sym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2"/>
            </p:custDataLst>
          </p:nvPr>
        </p:nvGrpSpPr>
        <p:grpSpPr>
          <a:xfrm>
            <a:off x="131041" y="6540307"/>
            <a:ext cx="11929918" cy="160185"/>
            <a:chOff x="131041" y="390273"/>
            <a:chExt cx="11929918" cy="160185"/>
          </a:xfrm>
        </p:grpSpPr>
        <p:grpSp>
          <p:nvGrpSpPr>
            <p:cNvPr id="36" name="组合 35"/>
            <p:cNvGrpSpPr/>
            <p:nvPr/>
          </p:nvGrpSpPr>
          <p:grpSpPr>
            <a:xfrm>
              <a:off x="131041" y="390663"/>
              <a:ext cx="624118" cy="159795"/>
              <a:chOff x="131041" y="6019911"/>
              <a:chExt cx="624118" cy="144389"/>
            </a:xfrm>
          </p:grpSpPr>
          <p:sp>
            <p:nvSpPr>
              <p:cNvPr id="40" name="任意多边形: 形状 39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0800000">
              <a:off x="11436841" y="390273"/>
              <a:ext cx="624118" cy="159795"/>
              <a:chOff x="131041" y="6019911"/>
              <a:chExt cx="624118" cy="144389"/>
            </a:xfrm>
          </p:grpSpPr>
          <p:sp>
            <p:nvSpPr>
              <p:cNvPr id="38" name="任意多边形: 形状 37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31041" y="6022293"/>
                <a:ext cx="368896" cy="142007"/>
              </a:xfrm>
              <a:custGeom>
                <a:avLst/>
                <a:gdLst>
                  <a:gd name="connsiteX0" fmla="*/ 0 w 5620926"/>
                  <a:gd name="connsiteY0" fmla="*/ 0 h 1360210"/>
                  <a:gd name="connsiteX1" fmla="*/ 2774969 w 5620926"/>
                  <a:gd name="connsiteY1" fmla="*/ 0 h 1360210"/>
                  <a:gd name="connsiteX2" fmla="*/ 2957526 w 5620926"/>
                  <a:gd name="connsiteY2" fmla="*/ 0 h 1360210"/>
                  <a:gd name="connsiteX3" fmla="*/ 2957526 w 5620926"/>
                  <a:gd name="connsiteY3" fmla="*/ 3811 h 1360210"/>
                  <a:gd name="connsiteX4" fmla="*/ 3200267 w 5620926"/>
                  <a:gd name="connsiteY4" fmla="*/ 3811 h 1360210"/>
                  <a:gd name="connsiteX5" fmla="*/ 4750630 w 5620926"/>
                  <a:gd name="connsiteY5" fmla="*/ 682011 h 1360210"/>
                  <a:gd name="connsiteX6" fmla="*/ 5620926 w 5620926"/>
                  <a:gd name="connsiteY6" fmla="*/ 1360210 h 1360210"/>
                  <a:gd name="connsiteX7" fmla="*/ 2845957 w 5620926"/>
                  <a:gd name="connsiteY7" fmla="*/ 1360210 h 1360210"/>
                  <a:gd name="connsiteX8" fmla="*/ 2663400 w 5620926"/>
                  <a:gd name="connsiteY8" fmla="*/ 1360210 h 1360210"/>
                  <a:gd name="connsiteX9" fmla="*/ 2663400 w 5620926"/>
                  <a:gd name="connsiteY9" fmla="*/ 1356399 h 1360210"/>
                  <a:gd name="connsiteX10" fmla="*/ 2420659 w 5620926"/>
                  <a:gd name="connsiteY10" fmla="*/ 1356399 h 1360210"/>
                  <a:gd name="connsiteX11" fmla="*/ 870296 w 5620926"/>
                  <a:gd name="connsiteY11" fmla="*/ 678199 h 1360210"/>
                  <a:gd name="connsiteX12" fmla="*/ 0 w 5620926"/>
                  <a:gd name="connsiteY12" fmla="*/ 0 h 136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20926" h="1360210">
                    <a:moveTo>
                      <a:pt x="0" y="0"/>
                    </a:moveTo>
                    <a:cubicBezTo>
                      <a:pt x="0" y="0"/>
                      <a:pt x="0" y="0"/>
                      <a:pt x="2774969" y="0"/>
                    </a:cubicBezTo>
                    <a:lnTo>
                      <a:pt x="2957526" y="0"/>
                    </a:lnTo>
                    <a:lnTo>
                      <a:pt x="2957526" y="3811"/>
                    </a:lnTo>
                    <a:lnTo>
                      <a:pt x="3200267" y="3811"/>
                    </a:lnTo>
                    <a:cubicBezTo>
                      <a:pt x="4027762" y="108884"/>
                      <a:pt x="4332127" y="213958"/>
                      <a:pt x="4750630" y="682011"/>
                    </a:cubicBezTo>
                    <a:cubicBezTo>
                      <a:pt x="5166755" y="1150064"/>
                      <a:pt x="5620926" y="1360210"/>
                      <a:pt x="5620926" y="1360210"/>
                    </a:cubicBezTo>
                    <a:cubicBezTo>
                      <a:pt x="5620926" y="1360210"/>
                      <a:pt x="5620926" y="1360210"/>
                      <a:pt x="2845957" y="1360210"/>
                    </a:cubicBezTo>
                    <a:lnTo>
                      <a:pt x="2663400" y="1360210"/>
                    </a:lnTo>
                    <a:lnTo>
                      <a:pt x="2663400" y="1356399"/>
                    </a:lnTo>
                    <a:lnTo>
                      <a:pt x="2420659" y="1356399"/>
                    </a:lnTo>
                    <a:cubicBezTo>
                      <a:pt x="1593164" y="1251326"/>
                      <a:pt x="1288799" y="1146252"/>
                      <a:pt x="870296" y="678199"/>
                    </a:cubicBezTo>
                    <a:cubicBezTo>
                      <a:pt x="454171" y="21014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77969" y="6019911"/>
                <a:ext cx="477190" cy="144000"/>
              </a:xfrm>
              <a:custGeom>
                <a:avLst/>
                <a:gdLst>
                  <a:gd name="T0" fmla="*/ 3070 w 3070"/>
                  <a:gd name="T1" fmla="*/ 568 h 568"/>
                  <a:gd name="T2" fmla="*/ 2703 w 3070"/>
                  <a:gd name="T3" fmla="*/ 284 h 568"/>
                  <a:gd name="T4" fmla="*/ 2052 w 3070"/>
                  <a:gd name="T5" fmla="*/ 0 h 568"/>
                  <a:gd name="T6" fmla="*/ 1328 w 3070"/>
                  <a:gd name="T7" fmla="*/ 0 h 568"/>
                  <a:gd name="T8" fmla="*/ 1328 w 3070"/>
                  <a:gd name="T9" fmla="*/ 0 h 568"/>
                  <a:gd name="T10" fmla="*/ 0 w 3070"/>
                  <a:gd name="T11" fmla="*/ 0 h 568"/>
                  <a:gd name="T12" fmla="*/ 367 w 3070"/>
                  <a:gd name="T13" fmla="*/ 284 h 568"/>
                  <a:gd name="T14" fmla="*/ 1019 w 3070"/>
                  <a:gd name="T15" fmla="*/ 568 h 568"/>
                  <a:gd name="T16" fmla="*/ 1743 w 3070"/>
                  <a:gd name="T17" fmla="*/ 568 h 568"/>
                  <a:gd name="T18" fmla="*/ 1743 w 3070"/>
                  <a:gd name="T19" fmla="*/ 568 h 568"/>
                  <a:gd name="T20" fmla="*/ 3070 w 3070"/>
                  <a:gd name="T21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0" h="568">
                    <a:moveTo>
                      <a:pt x="3070" y="568"/>
                    </a:moveTo>
                    <a:cubicBezTo>
                      <a:pt x="3070" y="568"/>
                      <a:pt x="2879" y="480"/>
                      <a:pt x="2703" y="284"/>
                    </a:cubicBezTo>
                    <a:cubicBezTo>
                      <a:pt x="2528" y="88"/>
                      <a:pt x="2400" y="44"/>
                      <a:pt x="2052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1328" y="0"/>
                      <a:pt x="1328" y="0"/>
                      <a:pt x="13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1" y="88"/>
                      <a:pt x="367" y="284"/>
                    </a:cubicBezTo>
                    <a:cubicBezTo>
                      <a:pt x="543" y="480"/>
                      <a:pt x="671" y="524"/>
                      <a:pt x="1019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cubicBezTo>
                      <a:pt x="1743" y="568"/>
                      <a:pt x="1743" y="568"/>
                      <a:pt x="1743" y="568"/>
                    </a:cubicBezTo>
                    <a:lnTo>
                      <a:pt x="3070" y="56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866775" y="1491615"/>
            <a:ext cx="10399395" cy="492252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33425" y="1353185"/>
            <a:ext cx="10457180" cy="4951095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1476643" y="1003264"/>
            <a:ext cx="657467" cy="611992"/>
          </a:xfrm>
          <a:prstGeom prst="rect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501607" y="1043495"/>
            <a:ext cx="526972" cy="53130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fontScale="8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876300" y="2083435"/>
            <a:ext cx="10332720" cy="3719830"/>
          </a:xfrm>
          <a:prstGeom prst="rect">
            <a:avLst/>
          </a:prstGeom>
          <a:noFill/>
        </p:spPr>
        <p:txBody>
          <a:bodyPr wrap="square" lIns="91440" tIns="0" rIns="91440" bIns="4572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>
              <a:lnSpc>
                <a:spcPct val="200000"/>
              </a:lnSpc>
            </a:pPr>
            <a:r>
              <a:rPr lang="zh-CN" altLang="en-US" sz="1100" b="1" dirty="0" smtClean="0"/>
              <a:t> </a:t>
            </a:r>
            <a:r>
              <a:rPr lang="zh-CN" altLang="en-US" sz="1400" b="1" dirty="0" smtClean="0"/>
              <a:t>  </a:t>
            </a:r>
            <a:r>
              <a:rPr lang="zh-CN" altLang="en-US" sz="1400" dirty="0" smtClean="0"/>
              <a:t>   </a:t>
            </a:r>
            <a:r>
              <a:rPr lang="zh-CN" altLang="en-US" sz="1400" dirty="0" smtClean="0">
                <a:latin typeface="+mn-ea"/>
                <a:cs typeface="+mn-ea"/>
              </a:rPr>
              <a:t>有一棵小草，身上挂着像小铃铛一样的小瓶子。一阵风儿吹过，一个个小瓶子在空中摇晃着，散发出一股芳香味儿。一只甲壳虫飞来了，说：“嗯，好香呀！”甲壳虫的馋劲儿上来了，伸过嘴去舔呀，舔呀。甲壳虫问小草：“喂，你叫什么名字啊？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</a:rPr>
              <a:t>  </a:t>
            </a:r>
            <a:r>
              <a:rPr lang="zh-CN" altLang="en-US" sz="1400" dirty="0" smtClean="0">
                <a:latin typeface="+mn-ea"/>
                <a:cs typeface="+mn-ea"/>
              </a:rPr>
              <a:t>小草回答：“我叫密罐子草。我准备了一罐子甜甜的蜜糖，等着你来吃呢！”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　　甲壳虫咂咂嘴巴，说：“那让我好好尝一口吧！”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</a:rPr>
              <a:t>  </a:t>
            </a:r>
            <a:r>
              <a:rPr lang="zh-CN" altLang="en-US" sz="1400" dirty="0" smtClean="0">
                <a:latin typeface="+mn-ea"/>
                <a:cs typeface="+mn-ea"/>
              </a:rPr>
              <a:t>说着，它急忙爬到瓶口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cs typeface="+mn-ea"/>
              </a:rPr>
              <a:t>下</a:t>
            </a:r>
            <a:r>
              <a:rPr lang="zh-CN" altLang="en-US" sz="1400" dirty="0" smtClean="0">
                <a:latin typeface="+mn-ea"/>
                <a:cs typeface="+mn-ea"/>
              </a:rPr>
              <a:t>面，用嘴一舔，真是甜的。忽然，它脚下一滑，跌进瓶子里，爬不出来了。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</a:rPr>
              <a:t>    “哎哟，我跌下来了！”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/>
              <a:t>  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138493" y="1280058"/>
            <a:ext cx="4110949" cy="482722"/>
          </a:xfrm>
          <a:prstGeom prst="rect">
            <a:avLst/>
          </a:prstGeom>
          <a:noFill/>
        </p:spPr>
        <p:txBody>
          <a:bodyPr wrap="square" lIns="91440" tIns="45720" rIns="91440" bIns="0" rtlCol="0" anchor="b">
            <a:norm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/>
              <a:t>  《草吃虫的故事》</a:t>
            </a:r>
            <a:endParaRPr lang="zh-CN" altLang="en-US" sz="2000" b="1" dirty="0" smtClean="0"/>
          </a:p>
        </p:txBody>
      </p:sp>
      <p:sp>
        <p:nvSpPr>
          <p:cNvPr id="2" name="Title 6"/>
          <p:cNvSpPr txBox="1"/>
          <p:nvPr>
            <p:custDataLst>
              <p:tags r:id="rId1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altLang="zh-CN" b="1" spc="150" dirty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579120" y="1239520"/>
            <a:ext cx="11064240" cy="5085081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endParaRPr kumimoji="1"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704" y="1995673"/>
            <a:ext cx="10461072" cy="33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 smtClean="0"/>
              <a:t>     </a:t>
            </a:r>
            <a:r>
              <a:rPr lang="en-US" altLang="zh-CN" sz="1400" dirty="0" smtClean="0">
                <a:sym typeface="+mn-ea"/>
              </a:rPr>
              <a:t>  </a:t>
            </a:r>
            <a:r>
              <a:rPr lang="en-US" altLang="zh-CN" sz="1400" dirty="0" smtClean="0">
                <a:latin typeface="+mn-ea"/>
                <a:cs typeface="+mn-ea"/>
                <a:sym typeface="+mn-ea"/>
              </a:rPr>
              <a:t> </a:t>
            </a:r>
            <a:r>
              <a:rPr lang="zh-CN" altLang="en-US" sz="1400" dirty="0" smtClean="0">
                <a:latin typeface="+mn-ea"/>
                <a:cs typeface="+mn-ea"/>
                <a:sym typeface="+mn-ea"/>
              </a:rPr>
              <a:t>说时迟，那时快，小瓶子上的小盖子“噗”地一声盖上了。甲壳虫大声呼喊：“快让我出去，闷死我啦！” </a:t>
            </a:r>
            <a:endParaRPr lang="zh-CN" altLang="en-US" sz="140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400" dirty="0" smtClean="0">
                <a:latin typeface="+mn-ea"/>
                <a:cs typeface="+mn-ea"/>
                <a:sym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1400" dirty="0" smtClean="0">
                <a:latin typeface="+mn-ea"/>
                <a:cs typeface="+mn-ea"/>
                <a:sym typeface="+mn-ea"/>
              </a:rPr>
              <a:t>那“蜜罐子草”不但不理睬它，还分泌出一种含有消化酶的粘液，吸食着甲壳虫体内的营养液。就这样，不一会儿，甲壳虫就被活生生地吃掉了。    </a:t>
            </a:r>
            <a:endParaRPr lang="zh-CN" altLang="en-US" sz="140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en-US" altLang="zh-CN" sz="1400" dirty="0" smtClean="0">
                <a:latin typeface="+mn-ea"/>
                <a:cs typeface="+mn-ea"/>
              </a:rPr>
              <a:t>     </a:t>
            </a:r>
            <a:r>
              <a:rPr lang="zh-CN" altLang="en-US" sz="1400" dirty="0" smtClean="0">
                <a:latin typeface="+mn-ea"/>
                <a:cs typeface="+mn-ea"/>
              </a:rPr>
              <a:t>“哈哈，这捕虫瓶子设计得不错吧！”小草吃掉甲壳虫后，把盖子又重新打开了，还把消化不掉的硬壳儿吐了出来。接着它又开始释放出一阵阵香味儿…… </a:t>
            </a:r>
            <a:endParaRPr lang="zh-CN" altLang="en-US" sz="1400" dirty="0" smtClean="0">
              <a:latin typeface="+mn-ea"/>
              <a:cs typeface="+mn-ea"/>
            </a:endParaRPr>
          </a:p>
          <a:p>
            <a:pPr fontAlgn="auto">
              <a:lnSpc>
                <a:spcPct val="200000"/>
              </a:lnSpc>
              <a:spcAft>
                <a:spcPts val="1000"/>
              </a:spcAft>
            </a:pPr>
            <a:r>
              <a:rPr lang="zh-CN" altLang="en-US" sz="1400" dirty="0" smtClean="0">
                <a:latin typeface="+mn-ea"/>
                <a:cs typeface="+mn-ea"/>
              </a:rPr>
              <a:t>    </a:t>
            </a:r>
            <a:r>
              <a:rPr lang="en-US" altLang="zh-CN" sz="1400" dirty="0" smtClean="0">
                <a:latin typeface="+mn-ea"/>
                <a:cs typeface="+mn-ea"/>
              </a:rPr>
              <a:t>    </a:t>
            </a:r>
            <a:r>
              <a:rPr lang="zh-CN" altLang="en-US" sz="1400" dirty="0" smtClean="0">
                <a:latin typeface="+mn-ea"/>
                <a:cs typeface="+mn-ea"/>
              </a:rPr>
              <a:t>噢，这根本不是什么“蜜罐子草”，它叫“猪笼草”，一种大名鼎鼎的食虫植物，专门捕捉虫子当食物。馋嘴的甲壳虫就是上了它的当才送了命的。</a:t>
            </a:r>
            <a:endParaRPr lang="zh-CN" altLang="en-US" sz="1400" dirty="0" smtClean="0">
              <a:latin typeface="+mn-ea"/>
              <a:cs typeface="+mn-ea"/>
            </a:endParaRPr>
          </a:p>
        </p:txBody>
      </p:sp>
      <p:sp>
        <p:nvSpPr>
          <p:cNvPr id="5" name="Title 6"/>
          <p:cNvSpPr txBox="1"/>
          <p:nvPr>
            <p:custDataLst>
              <p:tags r:id="rId3"/>
            </p:custDataLst>
          </p:nvPr>
        </p:nvSpPr>
        <p:spPr>
          <a:xfrm>
            <a:off x="608399" y="153000"/>
            <a:ext cx="10974649" cy="6084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altLang="zh-CN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Part 01 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台词</a:t>
            </a:r>
            <a:r>
              <a:rPr lang="zh-CN" altLang="en-US" sz="3200" b="1" spc="15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（命题）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97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THUMBS_INDEX" val="1、4、7、12、13、15、16、17、18、21、25、27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97"/>
</p:tagLst>
</file>

<file path=ppt/tags/tag1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397_4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397_4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397_4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397_4*l_h_f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397_4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397_4*l_h_f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397_4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6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COLOR_SCHEME_SHAPE_ID" val="132"/>
  <p:tag name="KSO_WM_UNIT_COLOR_SCHEME_PARENT_PAGE" val="0_4"/>
  <p:tag name="KSO_WM_UNIT_SUBTYPE" val="a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4397_4*l_h_f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输入你的正文，请尽量言简意赅的阐述观点"/>
  <p:tag name="KSO_WM_UNIT_TEXT_FILL_FORE_SCHEMECOLOR_INDEX" val="13"/>
  <p:tag name="KSO_WM_UNIT_TEXT_FILL_TYPE" val="1"/>
  <p:tag name="KSO_WM_UNIT_USESOURCEFORMAT_APPLY" val="1"/>
</p:tagLst>
</file>

<file path=ppt/tags/tag201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397_4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目录/CONTENTS"/>
  <p:tag name="KSO_WM_UNIT_TEXT_FILL_FORE_SCHEMECOLOR_INDEX" val="13"/>
  <p:tag name="KSO_WM_UNIT_TEXT_FILL_TYPE" val="1"/>
  <p:tag name="KSO_WM_UNIT_USESOURCEFORMAT_APPLY" val="1"/>
</p:tagLst>
</file>

<file path=ppt/tags/tag202.xml><?xml version="1.0" encoding="utf-8"?>
<p:tagLst xmlns:p="http://schemas.openxmlformats.org/presentationml/2006/main">
  <p:tag name="KSO_WM_SLIDE_ID" val="custom20204397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l"/>
  <p:tag name="KSO_WM_SLIDE_LAYOUT_CNT" val="1_1"/>
</p:tagLst>
</file>

<file path=ppt/tags/tag203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204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2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207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2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6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17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24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34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35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36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7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5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5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57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58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6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67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69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7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3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7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286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28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2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89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1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29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8.xml><?xml version="1.0" encoding="utf-8"?>
<p:tagLst xmlns:p="http://schemas.openxmlformats.org/presentationml/2006/main">
  <p:tag name="KSO_WM_UNIT_TEXT_PART_ID_V2" val="d-1-1"/>
  <p:tag name="KSO_WM_UNIT_COLOR_SCHEME_SHAPE_ID" val="2"/>
  <p:tag name="KSO_WM_UNIT_COLOR_SCHEME_PARENT_PAGE" val="0_3"/>
  <p:tag name="KSO_WM_UNIT_DIAGRAM_MODELTYPE" val="stripeEnum"/>
  <p:tag name="KSO_WM_UNIT_SUBTYPE" val="a"/>
  <p:tag name="KSO_WM_UNIT_NOCLEAR" val="0"/>
  <p:tag name="KSO_WM_UNIT_VALUE" val="34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397_21*l_h_f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点击此处添加正文，文字是思想的提炼，请言简意赅。"/>
  <p:tag name="KSO_WM_UNIT_TEXT_FILL_FORE_SCHEMECOLOR_INDEX" val="13"/>
  <p:tag name="KSO_WM_UNIT_TEXT_FILL_TYPE" val="1"/>
  <p:tag name="KSO_WM_UNIT_USESOURCEFORMAT_APPLY" val="1"/>
</p:tagLst>
</file>

<file path=ppt/tags/tag299.xml><?xml version="1.0" encoding="utf-8"?>
<p:tagLst xmlns:p="http://schemas.openxmlformats.org/presentationml/2006/main">
  <p:tag name="KSO_WM_UNIT_TEXT_PART_ID_V2" val="c-1-1"/>
  <p:tag name="KSO_WM_UNIT_COLOR_SCHEME_SHAPE_ID" val="28"/>
  <p:tag name="KSO_WM_UNIT_COLOR_SCHEME_PARENT_PAGE" val="0_3"/>
  <p:tag name="KSO_WM_UNIT_DIAGRAM_MODELTYPE" val="stripeEnum"/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4397_21*l_h_a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01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0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07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1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4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4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4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5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7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5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5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371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72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75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76.xml><?xml version="1.0" encoding="utf-8"?>
<p:tagLst xmlns:p="http://schemas.openxmlformats.org/presentationml/2006/main">
  <p:tag name="KSO_WM_UNIT_NOCLEAR" val="0"/>
  <p:tag name="KSO_WM_UNIT_VALUE" val="8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397_7*e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Part 01"/>
</p:tagLst>
</file>

<file path=ppt/tags/tag377.xml><?xml version="1.0" encoding="utf-8"?>
<p:tagLst xmlns:p="http://schemas.openxmlformats.org/presentationml/2006/main">
  <p:tag name="MH" val="20161022204303"/>
  <p:tag name="MH_LIBRARY" val="GRAPHIC"/>
  <p:tag name="MH_ORDER" val="Rectangle 1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397_7*i*1"/>
  <p:tag name="KSO_WM_TEMPLATE_CATEGORY" val="custom"/>
  <p:tag name="KSO_WM_TEMPLATE_INDEX" val="20204397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3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7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标题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ID" val="custom2020439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397"/>
  <p:tag name="KSO_WM_SLIDE_LAYOUT" val="a_b_e"/>
  <p:tag name="KSO_WM_SLIDE_LAYOUT_CNT" val="1_1_1"/>
</p:tagLst>
</file>

<file path=ppt/tags/tag3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6"/>
  <p:tag name="KSO_WM_UNIT_ID" val="custom20204397_21*i*6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397_21*i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USESOURCEFORMAT_APPLY" val="1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397_21*i*2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3"/>
  <p:tag name="KSO_WM_UNIT_ID" val="custom20204397_21*i*3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4"/>
  <p:tag name="KSO_WM_UNIT_ID" val="custom20204397_21*i*4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5"/>
  <p:tag name="KSO_WM_UNIT_ID" val="custom20204397_21*i*5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7.xml><?xml version="1.0" encoding="utf-8"?>
<p:tagLst xmlns:p="http://schemas.openxmlformats.org/presentationml/2006/main">
  <p:tag name="KSO_WM_UNIT_COLOR_SCHEME_SHAPE_ID" val="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4397_21*l_h_i*1_1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8.xml><?xml version="1.0" encoding="utf-8"?>
<p:tagLst xmlns:p="http://schemas.openxmlformats.org/presentationml/2006/main">
  <p:tag name="KSO_WM_UNIT_COLOR_SCHEME_SHAPE_ID" val="1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2"/>
  <p:tag name="KSO_WM_UNIT_ID" val="custom20204397_21*l_h_i*1_1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89.xml><?xml version="1.0" encoding="utf-8"?>
<p:tagLst xmlns:p="http://schemas.openxmlformats.org/presentationml/2006/main">
  <p:tag name="KSO_WM_UNIT_COLOR_SCHEME_SHAPE_ID" val="3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3"/>
  <p:tag name="KSO_WM_UNIT_ID" val="custom20204397_21*l_h_i*1_1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COLOR_SCHEME_SHAPE_ID" val="3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1_4"/>
  <p:tag name="KSO_WM_UNIT_ID" val="custom20204397_21*l_h_i*1_1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1.xml><?xml version="1.0" encoding="utf-8"?>
<p:tagLst xmlns:p="http://schemas.openxmlformats.org/presentationml/2006/main">
  <p:tag name="KSO_WM_UNIT_COLOR_SCHEME_SHAPE_ID" val="58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4397_21*l_h_i*1_2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2.xml><?xml version="1.0" encoding="utf-8"?>
<p:tagLst xmlns:p="http://schemas.openxmlformats.org/presentationml/2006/main">
  <p:tag name="KSO_WM_UNIT_COLOR_SCHEME_SHAPE_ID" val="59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2"/>
  <p:tag name="KSO_WM_UNIT_ID" val="custom20204397_21*l_h_i*1_2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3.xml><?xml version="1.0" encoding="utf-8"?>
<p:tagLst xmlns:p="http://schemas.openxmlformats.org/presentationml/2006/main">
  <p:tag name="KSO_WM_UNIT_COLOR_SCHEME_SHAPE_ID" val="6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3"/>
  <p:tag name="KSO_WM_UNIT_ID" val="custom20204397_21*l_h_i*1_2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4.xml><?xml version="1.0" encoding="utf-8"?>
<p:tagLst xmlns:p="http://schemas.openxmlformats.org/presentationml/2006/main">
  <p:tag name="KSO_WM_UNIT_COLOR_SCHEME_SHAPE_ID" val="6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2_4"/>
  <p:tag name="KSO_WM_UNIT_ID" val="custom20204397_21*l_h_i*1_2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5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6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7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398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99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1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2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03.xml><?xml version="1.0" encoding="utf-8"?>
<p:tagLst xmlns:p="http://schemas.openxmlformats.org/presentationml/2006/main">
  <p:tag name="KSO_WM_UNIT_COLOR_SCHEME_SHAPE_ID" val="25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4397_21*l_h_i*1_3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04.xml><?xml version="1.0" encoding="utf-8"?>
<p:tagLst xmlns:p="http://schemas.openxmlformats.org/presentationml/2006/main">
  <p:tag name="KSO_WM_UNIT_COLOR_SCHEME_SHAPE_ID" val="26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2"/>
  <p:tag name="KSO_WM_UNIT_ID" val="custom20204397_21*l_h_i*1_3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5.xml><?xml version="1.0" encoding="utf-8"?>
<p:tagLst xmlns:p="http://schemas.openxmlformats.org/presentationml/2006/main">
  <p:tag name="KSO_WM_UNIT_COLOR_SCHEME_SHAPE_ID" val="33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3"/>
  <p:tag name="KSO_WM_UNIT_ID" val="custom20204397_21*l_h_i*1_3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6.xml><?xml version="1.0" encoding="utf-8"?>
<p:tagLst xmlns:p="http://schemas.openxmlformats.org/presentationml/2006/main">
  <p:tag name="KSO_WM_UNIT_COLOR_SCHEME_SHAPE_ID" val="34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3_4"/>
  <p:tag name="KSO_WM_UNIT_ID" val="custom20204397_21*l_h_i*1_3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07.xml><?xml version="1.0" encoding="utf-8"?>
<p:tagLst xmlns:p="http://schemas.openxmlformats.org/presentationml/2006/main">
  <p:tag name="KSO_WM_UNIT_COLOR_SCHEME_SHAPE_ID" val="36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1"/>
  <p:tag name="KSO_WM_UNIT_ID" val="custom20204397_21*l_h_i*1_4_1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08.xml><?xml version="1.0" encoding="utf-8"?>
<p:tagLst xmlns:p="http://schemas.openxmlformats.org/presentationml/2006/main">
  <p:tag name="KSO_WM_UNIT_COLOR_SCHEME_SHAPE_ID" val="37"/>
  <p:tag name="KSO_WM_UNIT_COLOR_SCHEME_PARENT_PAGE" val="0_3"/>
  <p:tag name="KSO_WM_UNIT_FOIL_COLOR" val="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2"/>
  <p:tag name="KSO_WM_UNIT_ID" val="custom20204397_21*l_h_i*1_4_2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09.xml><?xml version="1.0" encoding="utf-8"?>
<p:tagLst xmlns:p="http://schemas.openxmlformats.org/presentationml/2006/main">
  <p:tag name="KSO_WM_UNIT_COLOR_SCHEME_SHAPE_ID" val="41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4_3"/>
  <p:tag name="KSO_WM_UNIT_ID" val="custom20204397_21*l_h_i*1_4_3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COLOR_SCHEME_SHAPE_ID" val="42"/>
  <p:tag name="KSO_WM_UNIT_COLOR_SCHEME_PARENT_PAGE" val="0_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d"/>
  <p:tag name="KSO_WM_UNIT_TYPE" val="l_h_i"/>
  <p:tag name="KSO_WM_UNIT_INDEX" val="1_4_4"/>
  <p:tag name="KSO_WM_UNIT_ID" val="custom20204397_21*l_h_i*1_4_4"/>
  <p:tag name="KSO_WM_TEMPLATE_CATEGORY" val="custom"/>
  <p:tag name="KSO_WM_TEMPLATE_INDEX" val="202043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11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9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大标题"/>
</p:tagLst>
</file>

<file path=ppt/tags/tag4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7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13.3},&quot;minSize&quot;:{&quot;size1&quot;:13.3},&quot;maxSize&quot;:{&quot;size1&quot;:13.3},&quot;edge&quot;:{&quot;left&quot;:true,&quot;top&quot;:true,&quot;right&quot;:true,&quot;bottom&quot;:true},&quot;backgroundInfo&quot;:[{&quot;type&quot;:&quot;navigation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,&quot;top&quot;:1.27,&quot;right&quot;:1.69,&quot;bottom&quot;:2.54},&quot;edge&quot;:{&quot;left&quot;:true,&quot;top&quot;:false,&quot;right&quot;:true,&quot;bottom&quot;:true}}]}"/>
  <p:tag name="KSO_WM_SLIDE_CAN_ADD_NAVIGATION" val="1"/>
  <p:tag name="KSO_WM_SLIDE_BACKGROUND" val="[&quot;navigation&quot;]"/>
  <p:tag name="KSO_WM_SLIDE_RATIO" val="1.777778"/>
  <p:tag name="KSO_WM_SLIDE_COLORSCHEME_VERSION" val="3.2"/>
  <p:tag name="KSO_WM_SLIDE_ID" val="custom20204397_21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4"/>
  <p:tag name="KSO_WM_SLIDE_INDEX" val="21"/>
  <p:tag name="KSO_WM_SLIDE_SIZE" val="735.6*360"/>
  <p:tag name="KSO_WM_SLIDE_POSITION" val="112.019*120.047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397"/>
  <p:tag name="KSO_WM_SLIDE_LAYOUT" val="a_i_l"/>
  <p:tag name="KSO_WM_SLIDE_LAYOUT_CNT" val="1_1_1"/>
</p:tagLst>
</file>

<file path=ppt/tags/tag4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97_31*a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谢谢观看"/>
</p:tagLst>
</file>

<file path=ppt/tags/tag4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397_31*b*1"/>
  <p:tag name="KSO_WM_TEMPLATE_CATEGORY" val="custom"/>
  <p:tag name="KSO_WM_TEMPLATE_INDEX" val="20204397"/>
  <p:tag name="KSO_WM_UNIT_LAYERLEVEL" val="1"/>
  <p:tag name="KSO_WM_TAG_VERSION" val="1.0"/>
  <p:tag name="KSO_WM_BEAUTIFY_FLAG" val="#wm#"/>
  <p:tag name="KSO_WM_UNIT_PRESET_TEXT" val="单击此处添加副标题内容"/>
</p:tagLst>
</file>

<file path=ppt/tags/tag416.xml><?xml version="1.0" encoding="utf-8"?>
<p:tagLst xmlns:p="http://schemas.openxmlformats.org/presentationml/2006/main">
  <p:tag name="KSO_WM_SLIDE_ID" val="custom20204397_3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1"/>
  <p:tag name="KSO_WM_TAG_VERSION" val="1.0"/>
  <p:tag name="KSO_WM_BEAUTIFY_FLAG" val="#wm#"/>
  <p:tag name="KSO_WM_TEMPLATE_CATEGORY" val="custom"/>
  <p:tag name="KSO_WM_TEMPLATE_INDEX" val="20204397"/>
  <p:tag name="KSO_WM_SLIDE_LAYOUT" val="a_b"/>
  <p:tag name="KSO_WM_SLIDE_LAYOUT_CNT" val="1_1"/>
</p:tagLst>
</file>

<file path=ppt/tags/tag417.xml><?xml version="1.0" encoding="utf-8"?>
<p:tagLst xmlns:p="http://schemas.openxmlformats.org/presentationml/2006/main">
  <p:tag name="COMMONDATA" val="eyJoZGlkIjoiMTkwYjAxZTEzNTNhNGM0YWMxY2M4ZDRkYTAwOGVhZDkifQ=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245">
      <a:dk1>
        <a:srgbClr val="000000"/>
      </a:dk1>
      <a:lt1>
        <a:srgbClr val="FFFFFF"/>
      </a:lt1>
      <a:dk2>
        <a:srgbClr val="EDF6F7"/>
      </a:dk2>
      <a:lt2>
        <a:srgbClr val="FBFCFC"/>
      </a:lt2>
      <a:accent1>
        <a:srgbClr val="3989AD"/>
      </a:accent1>
      <a:accent2>
        <a:srgbClr val="38A293"/>
      </a:accent2>
      <a:accent3>
        <a:srgbClr val="5B9955"/>
      </a:accent3>
      <a:accent4>
        <a:srgbClr val="C1A24D"/>
      </a:accent4>
      <a:accent5>
        <a:srgbClr val="D07154"/>
      </a:accent5>
      <a:accent6>
        <a:srgbClr val="BB73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4216</Words>
  <Application>WPS 演示</Application>
  <PresentationFormat>自定义</PresentationFormat>
  <Paragraphs>221</Paragraphs>
  <Slides>26</Slides>
  <Notes>19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汉仪旗黑-85S</vt:lpstr>
      <vt:lpstr>Calibri</vt:lpstr>
      <vt:lpstr>Segoe UI</vt:lpstr>
      <vt:lpstr>Arial Unicode MS</vt:lpstr>
      <vt:lpstr>1_Office 主题​​</vt:lpstr>
      <vt:lpstr>考试内容</vt:lpstr>
      <vt:lpstr>PowerPoint 演示文稿</vt:lpstr>
      <vt:lpstr>台词（命题）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歌曲（命题）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表演</vt:lpstr>
      <vt:lpstr>形体（命题）</vt:lpstr>
      <vt:lpstr>PowerPoint 演示文稿</vt:lpstr>
      <vt:lpstr>祝考试顺利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复试内容</dc:title>
  <dc:creator>user</dc:creator>
  <cp:lastModifiedBy>沈丽云</cp:lastModifiedBy>
  <cp:revision>388</cp:revision>
  <dcterms:created xsi:type="dcterms:W3CDTF">2019-06-19T02:08:00Z</dcterms:created>
  <dcterms:modified xsi:type="dcterms:W3CDTF">2022-06-08T02:07:36Z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A58C7EB1222D445B833C4F0B5C65049D</vt:lpwstr>
  </property>
</Properties>
</file>